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s/slide36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s/slide35.xml" ContentType="application/vnd.openxmlformats-officedocument.presentationml.slide+xml"/>
  <Override PartName="/ppt/slideLayouts/slideLayout3.xml" ContentType="application/vnd.openxmlformats-officedocument.presentationml.slideLayout+xml"/>
  <Default Extension="jpeg" ContentType="image/jpe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9"/>
  </p:notesMasterIdLst>
  <p:sldIdLst>
    <p:sldId id="258" r:id="rId2"/>
    <p:sldId id="309" r:id="rId3"/>
    <p:sldId id="273" r:id="rId4"/>
    <p:sldId id="275" r:id="rId5"/>
    <p:sldId id="276" r:id="rId6"/>
    <p:sldId id="277" r:id="rId7"/>
    <p:sldId id="278" r:id="rId8"/>
    <p:sldId id="279" r:id="rId9"/>
    <p:sldId id="280" r:id="rId10"/>
    <p:sldId id="274" r:id="rId11"/>
    <p:sldId id="282" r:id="rId12"/>
    <p:sldId id="283" r:id="rId13"/>
    <p:sldId id="285" r:id="rId14"/>
    <p:sldId id="286" r:id="rId15"/>
    <p:sldId id="287" r:id="rId16"/>
    <p:sldId id="288" r:id="rId17"/>
    <p:sldId id="289" r:id="rId18"/>
    <p:sldId id="290" r:id="rId19"/>
    <p:sldId id="291" r:id="rId20"/>
    <p:sldId id="292" r:id="rId21"/>
    <p:sldId id="293" r:id="rId22"/>
    <p:sldId id="294" r:id="rId23"/>
    <p:sldId id="295" r:id="rId24"/>
    <p:sldId id="296" r:id="rId25"/>
    <p:sldId id="297" r:id="rId26"/>
    <p:sldId id="298" r:id="rId27"/>
    <p:sldId id="299" r:id="rId28"/>
    <p:sldId id="300" r:id="rId29"/>
    <p:sldId id="301" r:id="rId30"/>
    <p:sldId id="302" r:id="rId31"/>
    <p:sldId id="303" r:id="rId32"/>
    <p:sldId id="304" r:id="rId33"/>
    <p:sldId id="305" r:id="rId34"/>
    <p:sldId id="306" r:id="rId35"/>
    <p:sldId id="307" r:id="rId36"/>
    <p:sldId id="308" r:id="rId37"/>
    <p:sldId id="272" r:id="rId3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showOutlineIcons="0">
    <p:restoredLeft sz="15620"/>
    <p:restoredTop sz="94660"/>
  </p:normalViewPr>
  <p:slideViewPr>
    <p:cSldViewPr>
      <p:cViewPr>
        <p:scale>
          <a:sx n="66" d="100"/>
          <a:sy n="66" d="100"/>
        </p:scale>
        <p:origin x="-1476" y="-14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546CB3D-24F8-498E-BF50-18454145C269}" type="datetimeFigureOut">
              <a:rPr lang="en-US" smtClean="0"/>
              <a:pPr/>
              <a:t>23/03/2018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1D28DB9-8014-4F8B-AA1F-B0ADE141CC2D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7D14-6381-4255-9FB6-1B4453EE8A9E}" type="datetimeFigureOut">
              <a:rPr lang="en-US" smtClean="0"/>
              <a:pPr/>
              <a:t>23/03/2018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7D14-6381-4255-9FB6-1B4453EE8A9E}" type="datetimeFigureOut">
              <a:rPr lang="en-US" smtClean="0"/>
              <a:pPr/>
              <a:t>23/03/2018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7D14-6381-4255-9FB6-1B4453EE8A9E}" type="datetimeFigureOut">
              <a:rPr lang="en-US" smtClean="0"/>
              <a:pPr/>
              <a:t>23/03/2018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7D14-6381-4255-9FB6-1B4453EE8A9E}" type="datetimeFigureOut">
              <a:rPr lang="en-US" smtClean="0"/>
              <a:pPr/>
              <a:t>23/03/2018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7D14-6381-4255-9FB6-1B4453EE8A9E}" type="datetimeFigureOut">
              <a:rPr lang="en-US" smtClean="0"/>
              <a:pPr/>
              <a:t>23/03/2018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7D14-6381-4255-9FB6-1B4453EE8A9E}" type="datetimeFigureOut">
              <a:rPr lang="en-US" smtClean="0"/>
              <a:pPr/>
              <a:t>23/03/2018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7D14-6381-4255-9FB6-1B4453EE8A9E}" type="datetimeFigureOut">
              <a:rPr lang="en-US" smtClean="0"/>
              <a:pPr/>
              <a:t>23/03/2018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7D14-6381-4255-9FB6-1B4453EE8A9E}" type="datetimeFigureOut">
              <a:rPr lang="en-US" smtClean="0"/>
              <a:pPr/>
              <a:t>23/03/2018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7D14-6381-4255-9FB6-1B4453EE8A9E}" type="datetimeFigureOut">
              <a:rPr lang="en-US" smtClean="0"/>
              <a:pPr/>
              <a:t>23/03/2018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7D14-6381-4255-9FB6-1B4453EE8A9E}" type="datetimeFigureOut">
              <a:rPr lang="en-US" smtClean="0"/>
              <a:pPr/>
              <a:t>23/03/2018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79F7D14-6381-4255-9FB6-1B4453EE8A9E}" type="datetimeFigureOut">
              <a:rPr lang="en-US" smtClean="0"/>
              <a:pPr/>
              <a:t>23/03/2018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79F7D14-6381-4255-9FB6-1B4453EE8A9E}" type="datetimeFigureOut">
              <a:rPr lang="en-US" smtClean="0"/>
              <a:pPr/>
              <a:t>23/03/2018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4F0B96-E174-4626-9666-257B89626EF9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62000" y="3429000"/>
            <a:ext cx="7772400" cy="2819400"/>
          </a:xfrm>
        </p:spPr>
        <p:txBody>
          <a:bodyPr>
            <a:normAutofit fontScale="90000"/>
          </a:bodyPr>
          <a:lstStyle/>
          <a:p>
            <a:r>
              <a:rPr lang="en-US" sz="2000" b="1" dirty="0" smtClean="0">
                <a:latin typeface="DevLys 010" pitchFamily="2" charset="0"/>
              </a:rPr>
              <a:t/>
            </a:r>
            <a:br>
              <a:rPr lang="en-US" sz="2000" b="1" dirty="0" smtClean="0">
                <a:latin typeface="DevLys 010" pitchFamily="2" charset="0"/>
              </a:rPr>
            </a:br>
            <a:r>
              <a:rPr lang="en-US" sz="6000" b="1" dirty="0" err="1" smtClean="0">
                <a:latin typeface="DevLys 010" pitchFamily="2" charset="0"/>
              </a:rPr>
              <a:t>bZ-Ogh-,e</a:t>
            </a:r>
            <a:r>
              <a:rPr lang="en-US" sz="6000" b="1" dirty="0" smtClean="0">
                <a:latin typeface="DevLys 010" pitchFamily="2" charset="0"/>
              </a:rPr>
              <a:t>- </a:t>
            </a:r>
            <a:r>
              <a:rPr lang="en-US" sz="6000" b="1" dirty="0" err="1" smtClean="0">
                <a:latin typeface="DevLys 010" pitchFamily="2" charset="0"/>
              </a:rPr>
              <a:t>osfjfQds'ku</a:t>
            </a:r>
            <a:r>
              <a:rPr lang="en-US" sz="6000" b="1" dirty="0" smtClean="0">
                <a:latin typeface="DevLys 010" pitchFamily="2" charset="0"/>
              </a:rPr>
              <a:t> </a:t>
            </a:r>
            <a:r>
              <a:rPr lang="en-US" sz="2700" b="1" dirty="0" smtClean="0">
                <a:latin typeface="DevLys 010" pitchFamily="2" charset="0"/>
              </a:rPr>
              <a:t/>
            </a:r>
            <a:br>
              <a:rPr lang="en-US" sz="2700" b="1" dirty="0" smtClean="0">
                <a:latin typeface="DevLys 010" pitchFamily="2" charset="0"/>
              </a:rPr>
            </a:br>
            <a:r>
              <a:rPr lang="en-US" sz="4900" b="1" dirty="0" err="1" smtClean="0">
                <a:latin typeface="DevLys 010" pitchFamily="2" charset="0"/>
              </a:rPr>
              <a:t>leh</a:t>
            </a:r>
            <a:r>
              <a:rPr lang="en-US" sz="4900" b="1" dirty="0" smtClean="0">
                <a:latin typeface="DevLys 010" pitchFamily="2" charset="0"/>
              </a:rPr>
              <a:t>{</a:t>
            </a:r>
            <a:r>
              <a:rPr lang="en-US" sz="4900" b="1" dirty="0" err="1" smtClean="0">
                <a:latin typeface="DevLys 010" pitchFamily="2" charset="0"/>
              </a:rPr>
              <a:t>kk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900" b="1" dirty="0" err="1" smtClean="0">
                <a:latin typeface="DevLys 010" pitchFamily="2" charset="0"/>
              </a:rPr>
              <a:t>cSBd</a:t>
            </a:r>
            <a:r>
              <a:rPr lang="en-US" sz="4900" b="1" dirty="0" smtClean="0">
                <a:latin typeface="DevLys 010" pitchFamily="2" charset="0"/>
              </a:rPr>
              <a:t> </a:t>
            </a:r>
            <a:r>
              <a:rPr lang="en-US" sz="4000" b="1" dirty="0" smtClean="0">
                <a:latin typeface="DevLys 010" pitchFamily="2" charset="0"/>
              </a:rPr>
              <a:t/>
            </a:r>
            <a:br>
              <a:rPr lang="en-US" sz="4000" b="1" dirty="0" smtClean="0">
                <a:latin typeface="DevLys 010" pitchFamily="2" charset="0"/>
              </a:rPr>
            </a:br>
            <a:r>
              <a:rPr lang="en-US" sz="4000" b="1" dirty="0" err="1" smtClean="0">
                <a:latin typeface="DevLys 010" pitchFamily="2" charset="0"/>
              </a:rPr>
              <a:t>ekpZ</a:t>
            </a:r>
            <a:r>
              <a:rPr lang="en-US" sz="4000" b="1" dirty="0" smtClean="0">
                <a:latin typeface="DevLys 010" pitchFamily="2" charset="0"/>
              </a:rPr>
              <a:t> 2018</a:t>
            </a:r>
            <a:r>
              <a:rPr lang="en-US" dirty="0"/>
              <a:t/>
            </a:r>
            <a:br>
              <a:rPr lang="en-US" dirty="0"/>
            </a:br>
            <a:endParaRPr lang="en-US" dirty="0"/>
          </a:p>
        </p:txBody>
      </p:sp>
      <p:pic>
        <p:nvPicPr>
          <p:cNvPr id="4" name="Picture 3" descr="logo Latest2 copy.jpg"/>
          <p:cNvPicPr>
            <a:picLocks noChangeAspect="1"/>
          </p:cNvPicPr>
          <p:nvPr/>
        </p:nvPicPr>
        <p:blipFill>
          <a:blip r:embed="rId2" cstate="print"/>
          <a:srcRect l="2778" t="5123" b="18026"/>
          <a:stretch>
            <a:fillRect/>
          </a:stretch>
        </p:blipFill>
        <p:spPr>
          <a:xfrm>
            <a:off x="3429000" y="838200"/>
            <a:ext cx="2666999" cy="1143000"/>
          </a:xfrm>
          <a:prstGeom prst="rect">
            <a:avLst/>
          </a:prstGeom>
        </p:spPr>
      </p:pic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2171700" y="2057400"/>
            <a:ext cx="4800600" cy="9541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14350" algn="l"/>
              </a:tabLst>
            </a:pP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e/;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izns'k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jkT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fuokZpu</a:t>
            </a:r>
            <a:r>
              <a:rPr kumimoji="0" lang="en-US" sz="32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32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vk;ksx</a:t>
            </a:r>
            <a:endParaRPr kumimoji="0" lang="en-US" sz="105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-514350" algn="l"/>
              </a:tabLst>
            </a:pP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oksV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dherh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105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SimSun" pitchFamily="2" charset="-122"/>
                <a:cs typeface="Times New Roman" pitchFamily="18" charset="0"/>
              </a:rPr>
              <a:t>●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gj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 </a:t>
            </a:r>
            <a:r>
              <a:rPr kumimoji="0" lang="en-US" sz="2400" b="1" i="0" u="none" strike="noStrike" cap="none" normalizeH="0" baseline="0" dirty="0" err="1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fudk</a:t>
            </a:r>
            <a:r>
              <a:rPr kumimoji="0" lang="en-US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DevLys 010" pitchFamily="2" charset="0"/>
                <a:ea typeface="SimSun" pitchFamily="2" charset="-122"/>
                <a:cs typeface="Calibri" pitchFamily="34" charset="0"/>
              </a:rPr>
              <a:t>; </a:t>
            </a:r>
            <a:r>
              <a:rPr lang="en-US" sz="2400" b="1" dirty="0" err="1" smtClean="0">
                <a:latin typeface="DevLys 010" pitchFamily="2" charset="0"/>
                <a:ea typeface="SimSun" pitchFamily="2" charset="-122"/>
                <a:cs typeface="Calibri" pitchFamily="34" charset="0"/>
              </a:rPr>
              <a:t>egRoiw.kZ</a:t>
            </a:r>
            <a:endParaRPr kumimoji="0" lang="en-US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bZ-Ogh-,e</a:t>
            </a:r>
            <a:r>
              <a:rPr lang="en-US" b="1" dirty="0" smtClean="0">
                <a:latin typeface="DevLys 010" pitchFamily="2" charset="0"/>
              </a:rPr>
              <a:t>- </a:t>
            </a:r>
            <a:r>
              <a:rPr lang="en-US" b="1" dirty="0" err="1" smtClean="0">
                <a:latin typeface="DevLys 010" pitchFamily="2" charset="0"/>
              </a:rPr>
              <a:t>osfjfQds’ku</a:t>
            </a:r>
            <a:r>
              <a:rPr lang="en-US" b="1" dirty="0" smtClean="0">
                <a:latin typeface="DevLys 010" pitchFamily="2" charset="0"/>
              </a:rPr>
              <a:t> dh </a:t>
            </a:r>
            <a:r>
              <a:rPr lang="en-US" b="1" dirty="0" err="1" smtClean="0">
                <a:latin typeface="DevLys 010" pitchFamily="2" charset="0"/>
              </a:rPr>
              <a:t>vkWuykbZu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izfof"V</a:t>
            </a: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3600" b="1" dirty="0" err="1" smtClean="0">
                <a:latin typeface="DevLys 010" pitchFamily="2" charset="0"/>
              </a:rPr>
              <a:t>ifji</a:t>
            </a:r>
            <a:r>
              <a:rPr lang="en-US" sz="3600" b="1" dirty="0" smtClean="0">
                <a:latin typeface="DevLys 010" pitchFamily="2" charset="0"/>
              </a:rPr>
              <a:t>= </a:t>
            </a:r>
            <a:r>
              <a:rPr lang="en-US" sz="3600" b="1" dirty="0" err="1" smtClean="0">
                <a:latin typeface="DevLys 010" pitchFamily="2" charset="0"/>
              </a:rPr>
              <a:t>Øekad</a:t>
            </a:r>
            <a:r>
              <a:rPr lang="en-US" sz="3600" b="1" dirty="0" smtClean="0">
                <a:latin typeface="DevLys 010" pitchFamily="2" charset="0"/>
              </a:rPr>
              <a:t> 150] </a:t>
            </a:r>
            <a:r>
              <a:rPr lang="en-US" sz="3600" b="1" dirty="0" err="1" smtClean="0">
                <a:latin typeface="DevLys 010" pitchFamily="2" charset="0"/>
              </a:rPr>
              <a:t>fnukad</a:t>
            </a:r>
            <a:r>
              <a:rPr lang="en-US" sz="3600" b="1" dirty="0" smtClean="0">
                <a:latin typeface="DevLys 010" pitchFamily="2" charset="0"/>
              </a:rPr>
              <a:t> 13-02-18</a:t>
            </a:r>
            <a:endParaRPr lang="en-US" sz="4000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57800"/>
          </a:xfrm>
        </p:spPr>
        <p:txBody>
          <a:bodyPr>
            <a:noAutofit/>
          </a:bodyPr>
          <a:lstStyle/>
          <a:p>
            <a:pPr algn="just"/>
            <a:r>
              <a:rPr lang="en-US" sz="2800" dirty="0" smtClean="0">
                <a:latin typeface="DevLys 010" pitchFamily="2" charset="0"/>
              </a:rPr>
              <a:t>mi </a:t>
            </a:r>
            <a:r>
              <a:rPr lang="en-US" sz="2800" dirty="0" err="1" smtClean="0">
                <a:latin typeface="DevLys 010" pitchFamily="2" charset="0"/>
              </a:rPr>
              <a:t>ftyk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fuokZpu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vf</a:t>
            </a:r>
            <a:r>
              <a:rPr lang="en-US" sz="2800" dirty="0" smtClean="0">
                <a:latin typeface="DevLys 010" pitchFamily="2" charset="0"/>
              </a:rPr>
              <a:t>/</a:t>
            </a:r>
            <a:r>
              <a:rPr lang="en-US" sz="2800" dirty="0" err="1" smtClean="0">
                <a:latin typeface="DevLys 010" pitchFamily="2" charset="0"/>
              </a:rPr>
              <a:t>kdkfj;ksa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dks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bZ-Ogh-,e</a:t>
            </a:r>
            <a:r>
              <a:rPr lang="en-US" sz="2800" dirty="0" smtClean="0">
                <a:latin typeface="DevLys 010" pitchFamily="2" charset="0"/>
              </a:rPr>
              <a:t>- </a:t>
            </a:r>
            <a:r>
              <a:rPr lang="en-US" sz="2800" dirty="0" err="1" smtClean="0">
                <a:latin typeface="DevLys 010" pitchFamily="2" charset="0"/>
              </a:rPr>
              <a:t>dk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osfjfQds’ku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vkWuykbZu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ntZ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djus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funsZ’k</a:t>
            </a:r>
            <a:r>
              <a:rPr lang="en-US" sz="2800" dirty="0" smtClean="0">
                <a:latin typeface="DevLys 010" pitchFamily="2" charset="0"/>
              </a:rPr>
              <a:t> fn, x, </a:t>
            </a:r>
            <a:r>
              <a:rPr lang="en-US" sz="2800" dirty="0" err="1" smtClean="0">
                <a:latin typeface="DevLys 010" pitchFamily="2" charset="0"/>
              </a:rPr>
              <a:t>gS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sz="2800" dirty="0" err="1" smtClean="0">
                <a:latin typeface="DevLys 010" pitchFamily="2" charset="0"/>
              </a:rPr>
              <a:t>osfjfQdss’ku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izfof"V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vk;ksx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vkWuykbZu</a:t>
            </a:r>
            <a:r>
              <a:rPr lang="en-US" sz="2800" dirty="0" smtClean="0">
                <a:latin typeface="DevLys 010" pitchFamily="2" charset="0"/>
              </a:rPr>
              <a:t> ,</a:t>
            </a:r>
            <a:r>
              <a:rPr lang="en-US" sz="2800" dirty="0" err="1" smtClean="0">
                <a:latin typeface="DevLys 010" pitchFamily="2" charset="0"/>
              </a:rPr>
              <a:t>fIyds’ku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ij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400" dirty="0" smtClean="0"/>
              <a:t>ETMS</a:t>
            </a:r>
            <a:r>
              <a:rPr lang="en-US" sz="2800" dirty="0" smtClean="0"/>
              <a:t> </a:t>
            </a:r>
            <a:r>
              <a:rPr lang="en-US" sz="2800" dirty="0" err="1" smtClean="0">
                <a:latin typeface="DevLys 010" pitchFamily="2" charset="0"/>
              </a:rPr>
              <a:t>ds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vUrxZr</a:t>
            </a:r>
            <a:r>
              <a:rPr lang="en-US" sz="2800" dirty="0" smtClean="0">
                <a:latin typeface="DevLys 010" pitchFamily="2" charset="0"/>
              </a:rPr>
              <a:t> dh </a:t>
            </a:r>
            <a:r>
              <a:rPr lang="en-US" sz="2800" dirty="0" err="1" smtClean="0">
                <a:latin typeface="DevLys 010" pitchFamily="2" charset="0"/>
              </a:rPr>
              <a:t>tkuk</a:t>
            </a:r>
            <a:r>
              <a:rPr lang="en-US" sz="2800" dirty="0" smtClean="0">
                <a:latin typeface="DevLys 010" pitchFamily="2" charset="0"/>
              </a:rPr>
              <a:t> </a:t>
            </a:r>
            <a:r>
              <a:rPr lang="en-US" sz="2800" dirty="0" err="1" smtClean="0">
                <a:latin typeface="DevLys 010" pitchFamily="2" charset="0"/>
              </a:rPr>
              <a:t>gS</a:t>
            </a:r>
            <a:r>
              <a:rPr lang="en-US" sz="2800" dirty="0" smtClean="0">
                <a:latin typeface="DevLys 010" pitchFamily="2" charset="0"/>
              </a:rPr>
              <a:t>-</a:t>
            </a:r>
          </a:p>
          <a:p>
            <a:pPr marL="342900" lvl="1" indent="-342900" algn="just">
              <a:buFont typeface="Arial" pitchFamily="34" charset="0"/>
              <a:buChar char="•"/>
            </a:pPr>
            <a:r>
              <a:rPr lang="en-US" dirty="0" err="1" smtClean="0">
                <a:latin typeface="DevLys 010" pitchFamily="2" charset="0"/>
              </a:rPr>
              <a:t>vkWuykbZu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aVªh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lHkh</a:t>
            </a:r>
            <a:r>
              <a:rPr lang="en-US" dirty="0" smtClean="0">
                <a:latin typeface="DevLys 010" pitchFamily="2" charset="0"/>
              </a:rPr>
              <a:t> mi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kdkfj;ksa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eksckbZy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uacj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ykWfxu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vkbZMh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ikloMZ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400" dirty="0" smtClean="0"/>
              <a:t>SMS </a:t>
            </a:r>
            <a:r>
              <a:rPr lang="en-US" dirty="0" smtClean="0">
                <a:latin typeface="DevLys 010" pitchFamily="2" charset="0"/>
              </a:rPr>
              <a:t>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Hksts</a:t>
            </a:r>
            <a:r>
              <a:rPr lang="en-US" dirty="0" smtClean="0">
                <a:latin typeface="DevLys 010" pitchFamily="2" charset="0"/>
              </a:rPr>
              <a:t> x, </a:t>
            </a:r>
            <a:r>
              <a:rPr lang="en-US" dirty="0" err="1" smtClean="0">
                <a:latin typeface="DevLys 010" pitchFamily="2" charset="0"/>
              </a:rPr>
              <a:t>gSa</a:t>
            </a:r>
            <a:r>
              <a:rPr lang="en-US" dirty="0" smtClean="0">
                <a:latin typeface="DevLys 010" pitchFamily="2" charset="0"/>
              </a:rPr>
              <a:t>-  </a:t>
            </a:r>
          </a:p>
          <a:p>
            <a:pPr marL="342900" lvl="1" indent="-342900" algn="just">
              <a:buFont typeface="Arial" pitchFamily="34" charset="0"/>
              <a:buChar char="•"/>
            </a:pPr>
            <a:r>
              <a:rPr lang="en-US" dirty="0" err="1" smtClean="0">
                <a:latin typeface="DevLys 010" pitchFamily="2" charset="0"/>
              </a:rPr>
              <a:t>ftys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HkkSfrd</a:t>
            </a:r>
            <a:r>
              <a:rPr lang="en-US" dirty="0" smtClean="0">
                <a:latin typeface="DevLys 010" pitchFamily="2" charset="0"/>
              </a:rPr>
              <a:t> :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miyC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lHkh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fMokbZl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izfof"V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vkWuykbZu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marL="342900" lvl="1" indent="-342900" algn="just">
              <a:buFont typeface="Arial" pitchFamily="34" charset="0"/>
              <a:buChar char="•"/>
            </a:pPr>
            <a:r>
              <a:rPr lang="en-US" dirty="0" err="1" smtClean="0">
                <a:latin typeface="DevLys 010" pitchFamily="2" charset="0"/>
              </a:rPr>
              <a:t>ftys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fjdkMZ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miyC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fdUrq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HkkSfrd</a:t>
            </a:r>
            <a:r>
              <a:rPr lang="en-US" dirty="0" smtClean="0">
                <a:latin typeface="DevLys 010" pitchFamily="2" charset="0"/>
              </a:rPr>
              <a:t> :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vuqiyC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fMokbZl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LVsVl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lfgr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izfo"V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</a:t>
            </a:r>
            <a:r>
              <a:rPr lang="en-US" dirty="0" smtClean="0">
                <a:latin typeface="DevLys 010" pitchFamily="2" charset="0"/>
              </a:rPr>
              <a:t>,- </a:t>
            </a:r>
            <a:r>
              <a:rPr lang="en-US" dirty="0" err="1" smtClean="0">
                <a:latin typeface="DevLys 010" pitchFamily="2" charset="0"/>
              </a:rPr>
              <a:t>tSls</a:t>
            </a:r>
            <a:r>
              <a:rPr lang="en-US" dirty="0" smtClean="0">
                <a:latin typeface="DevLys 010" pitchFamily="2" charset="0"/>
              </a:rPr>
              <a:t>&amp; </a:t>
            </a:r>
            <a:r>
              <a:rPr lang="en-US" dirty="0" err="1" smtClean="0">
                <a:latin typeface="DevLys 010" pitchFamily="2" charset="0"/>
              </a:rPr>
              <a:t>vUrZftykifjogu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vkxtuh@cyok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{</a:t>
            </a:r>
            <a:r>
              <a:rPr lang="en-US" dirty="0" err="1" smtClean="0">
                <a:latin typeface="DevLys 010" pitchFamily="2" charset="0"/>
              </a:rPr>
              <a:t>kfrxzLr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ywV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Fkkus@U;k;ky;hu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vfHkj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bR;kfn</a:t>
            </a:r>
            <a:r>
              <a:rPr lang="en-US" dirty="0" smtClean="0">
                <a:latin typeface="DevLys 010" pitchFamily="2" charset="0"/>
              </a:rPr>
              <a:t>-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85800"/>
            <a:ext cx="8229600" cy="563562"/>
          </a:xfrm>
        </p:spPr>
        <p:txBody>
          <a:bodyPr>
            <a:noAutofit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pEcy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laHkkx</a:t>
            </a:r>
            <a:endParaRPr lang="en-US" sz="4000" b="1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39676" y="1391831"/>
          <a:ext cx="8070924" cy="4719253"/>
        </p:xfrm>
        <a:graphic>
          <a:graphicData uri="http://schemas.openxmlformats.org/drawingml/2006/table">
            <a:tbl>
              <a:tblPr/>
              <a:tblGrid>
                <a:gridCol w="685803"/>
                <a:gridCol w="685800"/>
                <a:gridCol w="685800"/>
                <a:gridCol w="685800"/>
                <a:gridCol w="609600"/>
                <a:gridCol w="609600"/>
                <a:gridCol w="609600"/>
                <a:gridCol w="609600"/>
                <a:gridCol w="609600"/>
                <a:gridCol w="685800"/>
                <a:gridCol w="652181"/>
                <a:gridCol w="431743"/>
                <a:gridCol w="509997"/>
              </a:tblGrid>
              <a:tr h="360769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vk;ksx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}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kjk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vkoafVr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prqekZfld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fjiksVZ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ds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kkj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ij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vkWuykbZu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osfjfQds'ku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ds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kkj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ij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varj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CU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varj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BU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8449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CU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MPC</a:t>
                      </a:r>
                    </a:p>
                    <a:p>
                      <a:pPr algn="ctr" fontAlgn="ctr"/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CU 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P </a:t>
                      </a:r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BU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MPB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BU 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P  </a:t>
                      </a:r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CU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BU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CU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BU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CU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Total 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41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eqSjuk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3480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3544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41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';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ksiqj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0418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fHk.M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1166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3501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1054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-126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63562"/>
          </a:xfrm>
        </p:spPr>
        <p:txBody>
          <a:bodyPr>
            <a:noAutofit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Xokfy;j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laHkkx</a:t>
            </a:r>
            <a:endParaRPr lang="en-US" sz="4000" b="1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596" y="685800"/>
          <a:ext cx="8686805" cy="6017548"/>
        </p:xfrm>
        <a:graphic>
          <a:graphicData uri="http://schemas.openxmlformats.org/drawingml/2006/table">
            <a:tbl>
              <a:tblPr/>
              <a:tblGrid>
                <a:gridCol w="990604"/>
                <a:gridCol w="609600"/>
                <a:gridCol w="614196"/>
                <a:gridCol w="738132"/>
                <a:gridCol w="656118"/>
                <a:gridCol w="656118"/>
                <a:gridCol w="656118"/>
                <a:gridCol w="656118"/>
                <a:gridCol w="656118"/>
                <a:gridCol w="738132"/>
                <a:gridCol w="701948"/>
                <a:gridCol w="464689"/>
                <a:gridCol w="548914"/>
              </a:tblGrid>
              <a:tr h="38618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vk;ksx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}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kjk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vkoafVr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prqekZfld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fjiksVZ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ds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kkj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ij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vkWuykbZu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osfjfQds'ku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ds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kkj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ij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varj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CU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varj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BU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7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CU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MPC</a:t>
                      </a:r>
                    </a:p>
                    <a:p>
                      <a:pPr algn="ctr" fontAlgn="ctr"/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CU 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P </a:t>
                      </a:r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BU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MPB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BU 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P  </a:t>
                      </a:r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CU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BU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CU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BU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CU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Total 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06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2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Xokfy;j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4220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4118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-202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2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f'koiqjh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3300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3390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2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nfr;k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2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Xkquk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2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v'kksd</a:t>
                      </a:r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4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uxj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563562"/>
          </a:xfrm>
        </p:spPr>
        <p:txBody>
          <a:bodyPr>
            <a:noAutofit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mTtSu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laHkkx</a:t>
            </a:r>
            <a:endParaRPr lang="en-US" sz="4000" b="1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596" y="609600"/>
          <a:ext cx="8686805" cy="6233520"/>
        </p:xfrm>
        <a:graphic>
          <a:graphicData uri="http://schemas.openxmlformats.org/drawingml/2006/table">
            <a:tbl>
              <a:tblPr/>
              <a:tblGrid>
                <a:gridCol w="868684"/>
                <a:gridCol w="607584"/>
                <a:gridCol w="738132"/>
                <a:gridCol w="738132"/>
                <a:gridCol w="656118"/>
                <a:gridCol w="656118"/>
                <a:gridCol w="656118"/>
                <a:gridCol w="656118"/>
                <a:gridCol w="656118"/>
                <a:gridCol w="738132"/>
                <a:gridCol w="701948"/>
                <a:gridCol w="464689"/>
                <a:gridCol w="548914"/>
              </a:tblGrid>
              <a:tr h="762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vk;ksx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}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kjk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vkoafVr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prqekZfld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fjiksVZ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ds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kkj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ij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vkWuykbZu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osfjfQds'ku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ds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kkj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ij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varj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CU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varj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BU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828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CU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MPC</a:t>
                      </a:r>
                    </a:p>
                    <a:p>
                      <a:pPr algn="ctr" fontAlgn="ctr"/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CU 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P </a:t>
                      </a:r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BU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MPB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BU 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P  </a:t>
                      </a:r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CU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BU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CU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BU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CU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Total 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3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mTtSu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1140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3228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-71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-242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3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Ukhep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3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jryke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3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'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kktkiqj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3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vkxj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3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eanlkSj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2900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336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nsokl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2800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907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2760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63562"/>
          </a:xfrm>
        </p:spPr>
        <p:txBody>
          <a:bodyPr>
            <a:noAutofit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Hkksiky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laHkkx</a:t>
            </a:r>
            <a:endParaRPr lang="en-US" sz="4000" b="1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596" y="685800"/>
          <a:ext cx="8686805" cy="6002570"/>
        </p:xfrm>
        <a:graphic>
          <a:graphicData uri="http://schemas.openxmlformats.org/drawingml/2006/table">
            <a:tbl>
              <a:tblPr/>
              <a:tblGrid>
                <a:gridCol w="868684"/>
                <a:gridCol w="607584"/>
                <a:gridCol w="657336"/>
                <a:gridCol w="685800"/>
                <a:gridCol w="685800"/>
                <a:gridCol w="533400"/>
                <a:gridCol w="685800"/>
                <a:gridCol w="685800"/>
                <a:gridCol w="609600"/>
                <a:gridCol w="685800"/>
                <a:gridCol w="609600"/>
                <a:gridCol w="685800"/>
                <a:gridCol w="685801"/>
              </a:tblGrid>
              <a:tr h="1524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vk;ksx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}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kjk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vkoafVr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prqekZfld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fjiksVZ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ds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kkj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ij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vkWuykbZu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osfjfQds'ku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ds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kkj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ij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varj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CU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varj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BU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114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CU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MPC</a:t>
                      </a:r>
                    </a:p>
                    <a:p>
                      <a:pPr algn="ctr" fontAlgn="ctr"/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CU 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P </a:t>
                      </a:r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BU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MPB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BU 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P  </a:t>
                      </a:r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CU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BU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CU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BU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CU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Total 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1524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0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Hkksiky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7800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6093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-1570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-1907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0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Lkhgksj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2580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2590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0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fofn'kk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979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2939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0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jktx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&lt;+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3120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1055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085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jk;lsu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-320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03238"/>
            <a:ext cx="8229600" cy="563562"/>
          </a:xfrm>
        </p:spPr>
        <p:txBody>
          <a:bodyPr>
            <a:noAutofit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ueZnkiqje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laHkkx</a:t>
            </a:r>
            <a:endParaRPr lang="en-US" sz="4000" b="1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596" y="1219200"/>
          <a:ext cx="8686805" cy="5196537"/>
        </p:xfrm>
        <a:graphic>
          <a:graphicData uri="http://schemas.openxmlformats.org/drawingml/2006/table">
            <a:tbl>
              <a:tblPr/>
              <a:tblGrid>
                <a:gridCol w="1219204"/>
                <a:gridCol w="685800"/>
                <a:gridCol w="609600"/>
                <a:gridCol w="609600"/>
                <a:gridCol w="685800"/>
                <a:gridCol w="609600"/>
                <a:gridCol w="609600"/>
                <a:gridCol w="609600"/>
                <a:gridCol w="609600"/>
                <a:gridCol w="685800"/>
                <a:gridCol w="685800"/>
                <a:gridCol w="533400"/>
                <a:gridCol w="533401"/>
              </a:tblGrid>
              <a:tr h="40419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vk;ksx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}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kjk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vkoafVr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prqekZfld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fjiksVZ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ds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kkj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ij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vkWuykbZu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osfjfQds'ku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ds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kkj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ij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varj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CU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varj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BU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6327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CU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MPC</a:t>
                      </a:r>
                    </a:p>
                    <a:p>
                      <a:pPr algn="ctr" fontAlgn="ctr"/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CU 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P </a:t>
                      </a:r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BU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MPB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BU 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P  </a:t>
                      </a:r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CU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BU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CU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BU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CU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Total 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86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50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gks'kaxkckn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50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gjnk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2051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25009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cSrwy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3120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3200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1061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3180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76200"/>
            <a:ext cx="8229600" cy="563562"/>
          </a:xfrm>
        </p:spPr>
        <p:txBody>
          <a:bodyPr>
            <a:noAutofit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lkxj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laHkkx</a:t>
            </a:r>
            <a:endParaRPr lang="en-US" sz="4000" b="1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596" y="685800"/>
          <a:ext cx="8686805" cy="6017548"/>
        </p:xfrm>
        <a:graphic>
          <a:graphicData uri="http://schemas.openxmlformats.org/drawingml/2006/table">
            <a:tbl>
              <a:tblPr/>
              <a:tblGrid>
                <a:gridCol w="990604"/>
                <a:gridCol w="609600"/>
                <a:gridCol w="614196"/>
                <a:gridCol w="738132"/>
                <a:gridCol w="656118"/>
                <a:gridCol w="656118"/>
                <a:gridCol w="612036"/>
                <a:gridCol w="609600"/>
                <a:gridCol w="609600"/>
                <a:gridCol w="609600"/>
                <a:gridCol w="762000"/>
                <a:gridCol w="609600"/>
                <a:gridCol w="609601"/>
              </a:tblGrid>
              <a:tr h="38618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vk;ksx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}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kjk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vkoafVr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prqekZfld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fjiksVZ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ds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kkj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ij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vkWuykbZu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osfjfQds'ku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ds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kkj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ij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varj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CU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varj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BU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7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CU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MPC</a:t>
                      </a:r>
                    </a:p>
                    <a:p>
                      <a:pPr algn="ctr" fontAlgn="ctr"/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CU 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P </a:t>
                      </a:r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BU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MPB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BU 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P  </a:t>
                      </a:r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CU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BU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CU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BU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CU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Total 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06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2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Lkkxj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4410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4610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4410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1516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4608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2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Vhdex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&lt;+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3070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-3070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2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iUuk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3870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2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Nrjiqj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3590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1190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3590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2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neksg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79438"/>
            <a:ext cx="8229600" cy="563562"/>
          </a:xfrm>
        </p:spPr>
        <p:txBody>
          <a:bodyPr>
            <a:noAutofit/>
          </a:bodyPr>
          <a:lstStyle/>
          <a:p>
            <a:r>
              <a:rPr lang="en-US" sz="4000" b="1" dirty="0" err="1" smtClean="0">
                <a:latin typeface="DevLys 010" pitchFamily="2" charset="0"/>
              </a:rPr>
              <a:t>jhok</a:t>
            </a:r>
            <a:r>
              <a:rPr lang="en-US" sz="4000" b="1" dirty="0" smtClean="0">
                <a:latin typeface="DevLys 010" pitchFamily="2" charset="0"/>
              </a:rPr>
              <a:t> </a:t>
            </a:r>
            <a:r>
              <a:rPr lang="en-US" sz="4000" b="1" dirty="0" err="1" smtClean="0">
                <a:latin typeface="DevLys 010" pitchFamily="2" charset="0"/>
              </a:rPr>
              <a:t>laHkkx</a:t>
            </a:r>
            <a:endParaRPr lang="en-US" sz="4000" b="1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228596" y="1308224"/>
          <a:ext cx="8686805" cy="5199256"/>
        </p:xfrm>
        <a:graphic>
          <a:graphicData uri="http://schemas.openxmlformats.org/drawingml/2006/table">
            <a:tbl>
              <a:tblPr/>
              <a:tblGrid>
                <a:gridCol w="990604"/>
                <a:gridCol w="609600"/>
                <a:gridCol w="614196"/>
                <a:gridCol w="738132"/>
                <a:gridCol w="656118"/>
                <a:gridCol w="656118"/>
                <a:gridCol w="612036"/>
                <a:gridCol w="609600"/>
                <a:gridCol w="609600"/>
                <a:gridCol w="609600"/>
                <a:gridCol w="762000"/>
                <a:gridCol w="609600"/>
                <a:gridCol w="609601"/>
              </a:tblGrid>
              <a:tr h="386183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vk;ksx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}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kjk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vkoafVr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prqekZfld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fjiksVZ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ds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kkj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ij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vkWuykbZu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osfjfQds'ku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ds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kkj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ij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varj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CU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varj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BU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784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CU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</a:t>
                      </a: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MPC</a:t>
                      </a:r>
                    </a:p>
                    <a:p>
                      <a:pPr algn="ctr" fontAlgn="ctr"/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CU 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P </a:t>
                      </a:r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BU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MPB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BU 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P  </a:t>
                      </a:r>
                      <a:r>
                        <a:rPr lang="en-US" sz="14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CU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BU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CU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BU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CU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Total 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2206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4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5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6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7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8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9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10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11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12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13</a:t>
                      </a:r>
                      <a:endParaRPr lang="en-US" sz="16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2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jhok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4860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5060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4850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2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lruk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1610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4830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1650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4990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-2130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2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Lkh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kh</a:t>
                      </a:r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1829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flaxjksyh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706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bankSj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laHkkx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397" y="846483"/>
          <a:ext cx="8915403" cy="5859117"/>
        </p:xfrm>
        <a:graphic>
          <a:graphicData uri="http://schemas.openxmlformats.org/drawingml/2006/table">
            <a:tbl>
              <a:tblPr/>
              <a:tblGrid>
                <a:gridCol w="762003"/>
                <a:gridCol w="457200"/>
                <a:gridCol w="381000"/>
                <a:gridCol w="533400"/>
                <a:gridCol w="609600"/>
                <a:gridCol w="685800"/>
                <a:gridCol w="685800"/>
                <a:gridCol w="609600"/>
                <a:gridCol w="609600"/>
                <a:gridCol w="685800"/>
                <a:gridCol w="609600"/>
                <a:gridCol w="685800"/>
                <a:gridCol w="657331"/>
                <a:gridCol w="432260"/>
                <a:gridCol w="510609"/>
              </a:tblGrid>
              <a:tr h="3810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varftZyk</a:t>
                      </a:r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ifjogu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vk;ksx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}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kjk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vkoafVr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prqekZfld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fjiksVZ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ds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kkj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ij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vkWuykbZu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osfjfQds'ku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ds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kkj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ij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varj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CU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varj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BU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2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CU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BU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CU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MPC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CU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  P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BU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MPB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BU 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P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CU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BU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CU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BU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CU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BU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62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6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bankSj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8640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2930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8840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8640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2863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8810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-67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6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&gt;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kcqvk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538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vyhjktiqj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6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kkj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4440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4520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1498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4517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1469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4458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-31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-62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6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[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kjxkSu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FF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3840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1279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3837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3837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-41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-123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6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cM+okuh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6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[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k.Mok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2370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2450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789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2368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-82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611">
                <a:tc>
                  <a:txBody>
                    <a:bodyPr/>
                    <a:lstStyle/>
                    <a:p>
                      <a:pPr algn="l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cqjgkuiqj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1460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-120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tcyiqj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laHkkx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152397" y="846483"/>
          <a:ext cx="8915403" cy="5807055"/>
        </p:xfrm>
        <a:graphic>
          <a:graphicData uri="http://schemas.openxmlformats.org/drawingml/2006/table">
            <a:tbl>
              <a:tblPr/>
              <a:tblGrid>
                <a:gridCol w="762003"/>
                <a:gridCol w="457200"/>
                <a:gridCol w="381000"/>
                <a:gridCol w="533400"/>
                <a:gridCol w="609600"/>
                <a:gridCol w="685800"/>
                <a:gridCol w="685800"/>
                <a:gridCol w="609600"/>
                <a:gridCol w="609600"/>
                <a:gridCol w="685800"/>
                <a:gridCol w="609600"/>
                <a:gridCol w="685800"/>
                <a:gridCol w="657331"/>
                <a:gridCol w="432260"/>
                <a:gridCol w="510609"/>
              </a:tblGrid>
              <a:tr h="38100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varftZyk</a:t>
                      </a:r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ifjogu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vk;ksx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}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kjk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vkoafVr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prqekZfld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fjiksVZ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ds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kkj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ij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vkWuykbZu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osfjfQds'ku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ds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kkj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ij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varj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CU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varj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BU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620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CU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BU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CU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MPC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CU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  P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BU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MPB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BU 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P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CU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BU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CU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BU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CU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BU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76200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6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Tkcyiqj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5550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5750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5540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6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dVuh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2610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753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ujflagiqj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3930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3960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6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fNUnokM+k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3990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1390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6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flouh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3750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3829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-1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6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ckyk?kkV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3750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3870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6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e.Myk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2690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756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fM.MkSjh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580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690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838200"/>
            <a:ext cx="8229600" cy="563562"/>
          </a:xfrm>
        </p:spPr>
        <p:txBody>
          <a:bodyPr>
            <a:normAutofit fontScale="90000"/>
          </a:bodyPr>
          <a:lstStyle/>
          <a:p>
            <a:r>
              <a:rPr lang="en-US" b="1" dirty="0" smtClean="0">
                <a:latin typeface="DevLys 010" pitchFamily="2" charset="0"/>
              </a:rPr>
              <a:t>'</a:t>
            </a:r>
            <a:r>
              <a:rPr lang="en-US" b="1" dirty="0" err="1" smtClean="0">
                <a:latin typeface="DevLys 010" pitchFamily="2" charset="0"/>
              </a:rPr>
              <a:t>kgMksy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laHkkx</a:t>
            </a:r>
            <a:endParaRPr lang="en-US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" y="1945219"/>
          <a:ext cx="8915403" cy="4074581"/>
        </p:xfrm>
        <a:graphic>
          <a:graphicData uri="http://schemas.openxmlformats.org/drawingml/2006/table">
            <a:tbl>
              <a:tblPr/>
              <a:tblGrid>
                <a:gridCol w="762003"/>
                <a:gridCol w="457200"/>
                <a:gridCol w="381000"/>
                <a:gridCol w="533400"/>
                <a:gridCol w="609600"/>
                <a:gridCol w="685800"/>
                <a:gridCol w="685800"/>
                <a:gridCol w="609600"/>
                <a:gridCol w="609600"/>
                <a:gridCol w="685800"/>
                <a:gridCol w="609600"/>
                <a:gridCol w="685800"/>
                <a:gridCol w="657331"/>
                <a:gridCol w="432260"/>
                <a:gridCol w="510609"/>
              </a:tblGrid>
              <a:tr h="372718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varftZyk</a:t>
                      </a:r>
                      <a:r>
                        <a:rPr lang="en-US" sz="20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ifjogu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6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vk;ksx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}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kjk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vkoafVr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prqekZfld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fjiksVZ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ds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kkj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ij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vkWuykbZu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osfjfQds'ku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ds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vk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kkj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ij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varj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CU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varj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BU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48918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CU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BU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CU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MPC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CU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     P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BU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MPB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BU </a:t>
                      </a:r>
                      <a:endParaRPr lang="en-US" sz="1400" b="1" i="0" u="none" strike="noStrike" dirty="0" smtClean="0">
                        <a:solidFill>
                          <a:srgbClr val="000000"/>
                        </a:solidFill>
                        <a:latin typeface="Times New Roman"/>
                      </a:endParaRPr>
                    </a:p>
                    <a:p>
                      <a:pPr algn="ctr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latin typeface="Times New Roman"/>
                        </a:rPr>
                        <a:t>P </a:t>
                      </a:r>
                      <a:r>
                        <a:rPr lang="en-US" sz="1400" b="1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lhjht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CU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BU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CU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BU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CU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latin typeface="Times New Roman"/>
                        </a:rPr>
                        <a:t>Total BU 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37438"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8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11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12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13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14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1600" b="1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15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75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'</a:t>
                      </a:r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kgMksy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750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-130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755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vuwiiqj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440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620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30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869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2419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870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2420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841155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mefj;k</a:t>
                      </a:r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300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600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460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en-US" sz="1800" b="0" i="0" u="none" strike="noStrike" kern="1200" dirty="0">
                          <a:solidFill>
                            <a:srgbClr val="000000"/>
                          </a:solidFill>
                          <a:latin typeface="Calibri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1380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40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770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750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-20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0</a:t>
                      </a: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133600"/>
            <a:ext cx="8382000" cy="2057400"/>
          </a:xfrm>
        </p:spPr>
        <p:txBody>
          <a:bodyPr>
            <a:normAutofit/>
          </a:bodyPr>
          <a:lstStyle/>
          <a:p>
            <a:r>
              <a:rPr lang="en-US" sz="5400" b="1" dirty="0" smtClean="0"/>
              <a:t>EVM</a:t>
            </a:r>
            <a:r>
              <a:rPr lang="en-US" sz="6000" dirty="0" smtClean="0"/>
              <a:t> </a:t>
            </a:r>
            <a:r>
              <a:rPr lang="en-US" sz="6000" b="1" dirty="0" smtClean="0">
                <a:latin typeface="DevLys 010" pitchFamily="2" charset="0"/>
              </a:rPr>
              <a:t>dh </a:t>
            </a:r>
            <a:r>
              <a:rPr lang="en-US" sz="6000" b="1" dirty="0" err="1" smtClean="0">
                <a:latin typeface="DevLys 010" pitchFamily="2" charset="0"/>
              </a:rPr>
              <a:t>DokfyVh</a:t>
            </a:r>
            <a:r>
              <a:rPr lang="en-US" sz="6000" b="1" dirty="0" smtClean="0">
                <a:latin typeface="DevLys 010" pitchFamily="2" charset="0"/>
              </a:rPr>
              <a:t> </a:t>
            </a:r>
            <a:r>
              <a:rPr lang="en-US" sz="6000" b="1" dirty="0" err="1" smtClean="0">
                <a:latin typeface="DevLys 010" pitchFamily="2" charset="0"/>
              </a:rPr>
              <a:t>tk</a:t>
            </a:r>
            <a:r>
              <a:rPr lang="en-US" sz="6000" b="1" dirty="0" err="1" smtClean="0">
                <a:latin typeface="DevLys 010"/>
              </a:rPr>
              <a:t>¡p</a:t>
            </a:r>
            <a:r>
              <a:rPr lang="en-US" sz="6000" b="1" dirty="0" smtClean="0">
                <a:latin typeface="DevLys 010"/>
              </a:rPr>
              <a:t> </a:t>
            </a:r>
            <a:r>
              <a:rPr lang="en-US" sz="6000" b="1" dirty="0" smtClean="0">
                <a:latin typeface="DevLys 010" pitchFamily="2" charset="0"/>
              </a:rPr>
              <a:t> </a:t>
            </a:r>
            <a:br>
              <a:rPr lang="en-US" sz="6000" b="1" dirty="0" smtClean="0">
                <a:latin typeface="DevLys 010" pitchFamily="2" charset="0"/>
              </a:rPr>
            </a:br>
            <a:r>
              <a:rPr lang="en-US" sz="6000" b="1" dirty="0" smtClean="0">
                <a:latin typeface="DevLys 010" pitchFamily="2" charset="0"/>
              </a:rPr>
              <a:t>¼ </a:t>
            </a:r>
            <a:r>
              <a:rPr lang="en-US" sz="6000" b="1" dirty="0" err="1" smtClean="0">
                <a:latin typeface="DevLys 010" pitchFamily="2" charset="0"/>
              </a:rPr>
              <a:t>izh</a:t>
            </a:r>
            <a:r>
              <a:rPr lang="en-US" sz="6000" b="1" dirty="0" smtClean="0">
                <a:latin typeface="DevLys 010" pitchFamily="2" charset="0"/>
              </a:rPr>
              <a:t> ,Q-,y-</a:t>
            </a:r>
            <a:r>
              <a:rPr lang="en-US" sz="6000" b="1" dirty="0" err="1" smtClean="0">
                <a:latin typeface="DevLys 010" pitchFamily="2" charset="0"/>
              </a:rPr>
              <a:t>lh</a:t>
            </a:r>
            <a:r>
              <a:rPr lang="en-US" sz="6000" b="1" dirty="0" smtClean="0">
                <a:latin typeface="DevLys 010" pitchFamily="2" charset="0"/>
              </a:rPr>
              <a:t>- ½</a:t>
            </a:r>
            <a:endParaRPr lang="en-US" sz="66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762000"/>
          </a:xfrm>
        </p:spPr>
        <p:txBody>
          <a:bodyPr/>
          <a:lstStyle/>
          <a:p>
            <a:pPr lvl="0"/>
            <a:r>
              <a:rPr lang="en-US" b="1" dirty="0" err="1" smtClean="0">
                <a:latin typeface="DevLys 010" pitchFamily="2" charset="0"/>
              </a:rPr>
              <a:t>ifji</a:t>
            </a:r>
            <a:r>
              <a:rPr lang="en-US" b="1" dirty="0" smtClean="0">
                <a:latin typeface="DevLys 010" pitchFamily="2" charset="0"/>
              </a:rPr>
              <a:t>= Øekad&amp;191 </a:t>
            </a:r>
            <a:r>
              <a:rPr lang="en-US" b="1" dirty="0" err="1" smtClean="0">
                <a:latin typeface="DevLys 010" pitchFamily="2" charset="0"/>
              </a:rPr>
              <a:t>fnukad</a:t>
            </a:r>
            <a:r>
              <a:rPr lang="en-US" b="1" dirty="0" smtClean="0">
                <a:latin typeface="DevLys 010" pitchFamily="2" charset="0"/>
              </a:rPr>
              <a:t> 12-03-18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762000"/>
            <a:ext cx="8610600" cy="6096000"/>
          </a:xfrm>
        </p:spPr>
        <p:txBody>
          <a:bodyPr>
            <a:normAutofit fontScale="85000" lnSpcReduction="10000"/>
          </a:bodyPr>
          <a:lstStyle/>
          <a:p>
            <a:pPr lvl="0" algn="just"/>
            <a:r>
              <a:rPr lang="en-US" dirty="0" err="1" smtClean="0">
                <a:latin typeface="DevLys 010" pitchFamily="2" charset="0"/>
              </a:rPr>
              <a:t>vkxkeh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2019&amp;20 dh </a:t>
            </a:r>
            <a:r>
              <a:rPr lang="en-US" dirty="0" err="1" smtClean="0">
                <a:latin typeface="DevLys 010" pitchFamily="2" charset="0"/>
              </a:rPr>
              <a:t>rS;kjh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dh </a:t>
            </a:r>
            <a:r>
              <a:rPr lang="en-US" dirty="0" err="1" smtClean="0">
                <a:latin typeface="DevLys 010" pitchFamily="2" charset="0"/>
              </a:rPr>
              <a:t>DokfyVh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tkap</a:t>
            </a:r>
            <a:r>
              <a:rPr lang="en-US" dirty="0" smtClean="0">
                <a:latin typeface="DevLys 010" pitchFamily="2" charset="0"/>
              </a:rPr>
              <a:t> ¼izh ,Q-,y-lh-½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dk;Z</a:t>
            </a:r>
            <a:r>
              <a:rPr lang="en-US" dirty="0" smtClean="0">
                <a:latin typeface="DevLys 010" pitchFamily="2" charset="0"/>
              </a:rPr>
              <a:t> 02 </a:t>
            </a:r>
            <a:r>
              <a:rPr lang="en-US" dirty="0" err="1" smtClean="0">
                <a:latin typeface="DevLys 010" pitchFamily="2" charset="0"/>
              </a:rPr>
              <a:t>pj.kksa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tk,xk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izFke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LFkkuh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ekLVj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VªsulZ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dh </a:t>
            </a:r>
            <a:r>
              <a:rPr lang="en-US" dirty="0" err="1" smtClean="0">
                <a:latin typeface="DevLys 010" pitchFamily="2" charset="0"/>
              </a:rPr>
              <a:t>izh</a:t>
            </a:r>
            <a:r>
              <a:rPr lang="en-US" dirty="0" smtClean="0">
                <a:latin typeface="DevLys 010" pitchFamily="2" charset="0"/>
              </a:rPr>
              <a:t> ,Q-,y-</a:t>
            </a:r>
            <a:r>
              <a:rPr lang="en-US" dirty="0" err="1" smtClean="0">
                <a:latin typeface="DevLys 010" pitchFamily="2" charset="0"/>
              </a:rPr>
              <a:t>lh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ofdZax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ukWuofdZax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fpfUgr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tk,xk</a:t>
            </a:r>
            <a:r>
              <a:rPr lang="en-US" dirty="0" smtClean="0">
                <a:latin typeface="DevLys 010" pitchFamily="2" charset="0"/>
              </a:rPr>
              <a:t>- </a:t>
            </a:r>
          </a:p>
          <a:p>
            <a:pPr lvl="0" algn="just"/>
            <a:r>
              <a:rPr lang="en-US" dirty="0" smtClean="0">
                <a:latin typeface="DevLys 010" pitchFamily="2" charset="0"/>
              </a:rPr>
              <a:t>f}</a:t>
            </a:r>
            <a:r>
              <a:rPr lang="en-US" dirty="0" err="1" smtClean="0">
                <a:latin typeface="DevLys 010" pitchFamily="2" charset="0"/>
              </a:rPr>
              <a:t>rh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pj.k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/>
              <a:t>ECIL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bathfu;lZ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eq</a:t>
            </a:r>
            <a:r>
              <a:rPr lang="en-US" dirty="0" smtClean="0">
                <a:latin typeface="DevLys 010" pitchFamily="2" charset="0"/>
              </a:rPr>
              <a:t>[;</a:t>
            </a:r>
            <a:r>
              <a:rPr lang="en-US" dirty="0" err="1" smtClean="0">
                <a:latin typeface="DevLys 010" pitchFamily="2" charset="0"/>
              </a:rPr>
              <a:t>ky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igqap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ukWuofdZax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lq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tk,xk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dh </a:t>
            </a:r>
            <a:r>
              <a:rPr lang="en-US" dirty="0" err="1" smtClean="0">
                <a:latin typeface="DevLys 010" pitchFamily="2" charset="0"/>
              </a:rPr>
              <a:t>izh</a:t>
            </a:r>
            <a:r>
              <a:rPr lang="en-US" dirty="0" smtClean="0">
                <a:latin typeface="DevLys 010" pitchFamily="2" charset="0"/>
              </a:rPr>
              <a:t> ,Q-,y-</a:t>
            </a:r>
            <a:r>
              <a:rPr lang="en-US" dirty="0" err="1" smtClean="0">
                <a:latin typeface="DevLys 010" pitchFamily="2" charset="0"/>
              </a:rPr>
              <a:t>lh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izR;sd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mi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¼insu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LVksj:e</a:t>
            </a:r>
            <a:r>
              <a:rPr lang="en-US" dirty="0" smtClean="0">
                <a:latin typeface="DevLys 010" pitchFamily="2" charset="0"/>
              </a:rPr>
              <a:t> izHkkjh½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02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dqy</a:t>
            </a:r>
            <a:r>
              <a:rPr lang="en-US" dirty="0" smtClean="0">
                <a:latin typeface="DevLys 010" pitchFamily="2" charset="0"/>
              </a:rPr>
              <a:t> 102 </a:t>
            </a:r>
            <a:r>
              <a:rPr lang="en-US" dirty="0" err="1" smtClean="0">
                <a:latin typeface="DevLys 010" pitchFamily="2" charset="0"/>
              </a:rPr>
              <a:t>ekLVj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VªsulZ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^^</a:t>
            </a:r>
            <a:r>
              <a:rPr lang="en-US" dirty="0" err="1" smtClean="0">
                <a:latin typeface="DevLys 010" pitchFamily="2" charset="0"/>
              </a:rPr>
              <a:t>LVsV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ysoy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ekLVj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VªsulZ</a:t>
            </a:r>
            <a:r>
              <a:rPr lang="en-US" dirty="0" smtClean="0">
                <a:latin typeface="DevLys 010" pitchFamily="2" charset="0"/>
              </a:rPr>
              <a:t>**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eq</a:t>
            </a:r>
            <a:r>
              <a:rPr lang="en-US" dirty="0" smtClean="0">
                <a:latin typeface="DevLys 010" pitchFamily="2" charset="0"/>
              </a:rPr>
              <a:t>[;</a:t>
            </a:r>
            <a:r>
              <a:rPr lang="en-US" dirty="0" err="1" smtClean="0">
                <a:latin typeface="DevLys 010" pitchFamily="2" charset="0"/>
              </a:rPr>
              <a:t>ky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rhu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fnolh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izf’k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/>
              <a:t>ECIL</a:t>
            </a:r>
            <a:r>
              <a:rPr lang="en-US" dirty="0" smtClean="0"/>
              <a:t> </a:t>
            </a:r>
            <a:r>
              <a:rPr lang="en-US" dirty="0" smtClean="0">
                <a:latin typeface="DevLys 010" pitchFamily="2" charset="0"/>
              </a:rPr>
              <a:t>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tk,xk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lHkh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LVsV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ysoy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ekLVj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VªsulZ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eq</a:t>
            </a:r>
            <a:r>
              <a:rPr lang="en-US" dirty="0" smtClean="0">
                <a:latin typeface="DevLys 010" pitchFamily="2" charset="0"/>
              </a:rPr>
              <a:t>[;</a:t>
            </a:r>
            <a:r>
              <a:rPr lang="en-US" dirty="0" err="1" smtClean="0">
                <a:latin typeface="DevLys 010" pitchFamily="2" charset="0"/>
              </a:rPr>
              <a:t>ky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vk;ksftr</a:t>
            </a:r>
            <a:r>
              <a:rPr lang="en-US" dirty="0" smtClean="0">
                <a:latin typeface="DevLys 010" pitchFamily="2" charset="0"/>
              </a:rPr>
              <a:t> 03 </a:t>
            </a:r>
            <a:r>
              <a:rPr lang="en-US" dirty="0" err="1" smtClean="0">
                <a:latin typeface="DevLys 010" pitchFamily="2" charset="0"/>
              </a:rPr>
              <a:t>fnolh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izf’k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nkSjku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Bgjus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czsdQkLV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ofdZax</a:t>
            </a:r>
            <a:r>
              <a:rPr lang="en-US" dirty="0" smtClean="0">
                <a:latin typeface="DevLys 010" pitchFamily="2" charset="0"/>
              </a:rPr>
              <a:t> yap </a:t>
            </a:r>
            <a:r>
              <a:rPr lang="en-US" dirty="0" err="1" smtClean="0">
                <a:latin typeface="DevLys 010" pitchFamily="2" charset="0"/>
              </a:rPr>
              <a:t>rFkk</a:t>
            </a:r>
            <a:r>
              <a:rPr lang="en-US" dirty="0" smtClean="0">
                <a:latin typeface="DevLys 010" pitchFamily="2" charset="0"/>
              </a:rPr>
              <a:t> '</a:t>
            </a:r>
            <a:r>
              <a:rPr lang="en-US" dirty="0" err="1" smtClean="0">
                <a:latin typeface="DevLys 010" pitchFamily="2" charset="0"/>
              </a:rPr>
              <a:t>kklu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fu;ekuqlkj</a:t>
            </a:r>
            <a:r>
              <a:rPr lang="en-US" dirty="0" smtClean="0">
                <a:latin typeface="DevLys 010" pitchFamily="2" charset="0"/>
              </a:rPr>
              <a:t> ;k=k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nSfud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HkRrs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ik</a:t>
            </a:r>
            <a:r>
              <a:rPr lang="en-US" dirty="0" smtClean="0">
                <a:latin typeface="DevLys 010" pitchFamily="2" charset="0"/>
              </a:rPr>
              <a:t>=</a:t>
            </a:r>
            <a:r>
              <a:rPr lang="en-US" dirty="0" err="1" smtClean="0">
                <a:latin typeface="DevLys 010" pitchFamily="2" charset="0"/>
              </a:rPr>
              <a:t>rk</a:t>
            </a:r>
            <a:r>
              <a:rPr lang="en-US" dirty="0" smtClean="0">
                <a:latin typeface="DevLys 010" pitchFamily="2" charset="0"/>
              </a:rPr>
              <a:t>- </a:t>
            </a:r>
          </a:p>
          <a:p>
            <a:pPr lvl="0" algn="just"/>
            <a:r>
              <a:rPr lang="en-US" dirty="0" smtClean="0">
                <a:latin typeface="DevLys 010" pitchFamily="2" charset="0"/>
              </a:rPr>
              <a:t>;k=k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nSfud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HkRrk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dysDVj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tk,xk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endParaRPr lang="en-US" dirty="0" smtClean="0">
              <a:latin typeface="DevLys 010" pitchFamily="2" charset="0"/>
            </a:endParaRPr>
          </a:p>
          <a:p>
            <a:pPr lvl="0"/>
            <a:endParaRPr lang="en-US" dirty="0" smtClean="0"/>
          </a:p>
          <a:p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838200"/>
          </a:xfrm>
        </p:spPr>
        <p:txBody>
          <a:bodyPr/>
          <a:lstStyle/>
          <a:p>
            <a:pPr lvl="0"/>
            <a:r>
              <a:rPr lang="en-US" b="1" dirty="0" err="1" smtClean="0">
                <a:latin typeface="DevLys 010" pitchFamily="2" charset="0"/>
              </a:rPr>
              <a:t>ifji</a:t>
            </a:r>
            <a:r>
              <a:rPr lang="en-US" b="1" dirty="0" smtClean="0">
                <a:latin typeface="DevLys 010" pitchFamily="2" charset="0"/>
              </a:rPr>
              <a:t>= </a:t>
            </a:r>
            <a:r>
              <a:rPr lang="en-US" b="1" dirty="0" err="1" smtClean="0">
                <a:latin typeface="DevLys 010" pitchFamily="2" charset="0"/>
              </a:rPr>
              <a:t>Øekad</a:t>
            </a:r>
            <a:r>
              <a:rPr lang="en-US" b="1" dirty="0" smtClean="0">
                <a:latin typeface="DevLys 010" pitchFamily="2" charset="0"/>
              </a:rPr>
              <a:t> 191] </a:t>
            </a:r>
            <a:r>
              <a:rPr lang="en-US" b="1" dirty="0" err="1" smtClean="0">
                <a:latin typeface="DevLys 010" pitchFamily="2" charset="0"/>
              </a:rPr>
              <a:t>fnukad</a:t>
            </a:r>
            <a:r>
              <a:rPr lang="en-US" b="1" dirty="0" smtClean="0">
                <a:latin typeface="DevLys 010" pitchFamily="2" charset="0"/>
              </a:rPr>
              <a:t> 12-03-18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5715000"/>
          </a:xfrm>
        </p:spPr>
        <p:txBody>
          <a:bodyPr>
            <a:normAutofit fontScale="85000" lnSpcReduction="10000"/>
          </a:bodyPr>
          <a:lstStyle/>
          <a:p>
            <a:pPr lvl="0" algn="just"/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dh </a:t>
            </a:r>
            <a:r>
              <a:rPr lang="en-US" dirty="0" err="1" smtClean="0">
                <a:latin typeface="DevLys 010" pitchFamily="2" charset="0"/>
              </a:rPr>
              <a:t>izh</a:t>
            </a:r>
            <a:r>
              <a:rPr lang="en-US" dirty="0" smtClean="0">
                <a:latin typeface="DevLys 010" pitchFamily="2" charset="0"/>
              </a:rPr>
              <a:t> ,Q-,y-</a:t>
            </a:r>
            <a:r>
              <a:rPr lang="en-US" dirty="0" err="1" smtClean="0">
                <a:latin typeface="DevLys 010" pitchFamily="2" charset="0"/>
              </a:rPr>
              <a:t>lh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Lrj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fu;qDr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ekLVj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VªsulZ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lkekU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iz’kklu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foHkkx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vkns’k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fnukad</a:t>
            </a:r>
            <a:r>
              <a:rPr lang="en-US" dirty="0" smtClean="0">
                <a:latin typeface="DevLys 010" pitchFamily="2" charset="0"/>
              </a:rPr>
              <a:t> 14-08-14 </a:t>
            </a:r>
            <a:r>
              <a:rPr lang="en-US" dirty="0" err="1" smtClean="0">
                <a:latin typeface="DevLys 010" pitchFamily="2" charset="0"/>
              </a:rPr>
              <a:t>vuqlkj</a:t>
            </a:r>
            <a:r>
              <a:rPr lang="en-US" dirty="0" smtClean="0">
                <a:latin typeface="DevLys 010" pitchFamily="2" charset="0"/>
              </a:rPr>
              <a:t> :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, 400 </a:t>
            </a:r>
            <a:r>
              <a:rPr lang="en-US" dirty="0" err="1" smtClean="0">
                <a:latin typeface="DevLys 010" pitchFamily="2" charset="0"/>
              </a:rPr>
              <a:t>izfrfnu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ekuns</a:t>
            </a:r>
            <a:r>
              <a:rPr lang="en-US" dirty="0" smtClean="0">
                <a:latin typeface="DevLys 010" pitchFamily="2" charset="0"/>
              </a:rPr>
              <a:t>; ns; </a:t>
            </a:r>
            <a:r>
              <a:rPr lang="en-US" dirty="0" err="1" smtClean="0">
                <a:latin typeface="DevLys 010" pitchFamily="2" charset="0"/>
              </a:rPr>
              <a:t>gksxk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dh </a:t>
            </a:r>
            <a:r>
              <a:rPr lang="en-US" dirty="0" err="1" smtClean="0">
                <a:latin typeface="DevLys 010" pitchFamily="2" charset="0"/>
              </a:rPr>
              <a:t>izh</a:t>
            </a:r>
            <a:r>
              <a:rPr lang="en-US" dirty="0" smtClean="0">
                <a:latin typeface="DevLys 010" pitchFamily="2" charset="0"/>
              </a:rPr>
              <a:t> ,Q-,y-</a:t>
            </a:r>
            <a:r>
              <a:rPr lang="en-US" dirty="0" err="1" smtClean="0">
                <a:latin typeface="DevLys 010" pitchFamily="2" charset="0"/>
              </a:rPr>
              <a:t>lh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02 </a:t>
            </a:r>
            <a:r>
              <a:rPr lang="en-US" dirty="0" err="1" smtClean="0">
                <a:latin typeface="DevLys 010" pitchFamily="2" charset="0"/>
              </a:rPr>
              <a:t>ekLVj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VªsulZ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Vhe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cukbZ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tk,xh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izR;sd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Vhe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,d </a:t>
            </a:r>
            <a:r>
              <a:rPr lang="en-US" dirty="0" err="1" smtClean="0">
                <a:latin typeface="DevLys 010" pitchFamily="2" charset="0"/>
              </a:rPr>
              <a:t>fnu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de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de 20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dh </a:t>
            </a:r>
            <a:r>
              <a:rPr lang="en-US" dirty="0" err="1" smtClean="0">
                <a:latin typeface="DevLys 010" pitchFamily="2" charset="0"/>
              </a:rPr>
              <a:t>izh</a:t>
            </a:r>
            <a:r>
              <a:rPr lang="en-US" dirty="0" smtClean="0">
                <a:latin typeface="DevLys 010" pitchFamily="2" charset="0"/>
              </a:rPr>
              <a:t> ,Q-,y-</a:t>
            </a:r>
            <a:r>
              <a:rPr lang="en-US" dirty="0" err="1" smtClean="0">
                <a:latin typeface="DevLys 010" pitchFamily="2" charset="0"/>
              </a:rPr>
              <a:t>lh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djuh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gksxh</a:t>
            </a:r>
            <a:r>
              <a:rPr lang="en-US" dirty="0" smtClean="0">
                <a:latin typeface="DevLys 010" pitchFamily="2" charset="0"/>
              </a:rPr>
              <a:t>- 20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de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dh </a:t>
            </a:r>
            <a:r>
              <a:rPr lang="en-US" dirty="0" err="1" smtClean="0">
                <a:latin typeface="DevLys 010" pitchFamily="2" charset="0"/>
              </a:rPr>
              <a:t>izh</a:t>
            </a:r>
            <a:r>
              <a:rPr lang="en-US" dirty="0" smtClean="0">
                <a:latin typeface="DevLys 010" pitchFamily="2" charset="0"/>
              </a:rPr>
              <a:t> ,Q-,y-</a:t>
            </a:r>
            <a:r>
              <a:rPr lang="en-US" dirty="0" err="1" smtClean="0">
                <a:latin typeface="DevLys 010" pitchFamily="2" charset="0"/>
              </a:rPr>
              <a:t>lh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djus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ekuns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lekuqikfrd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dVkSrh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tk,xh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izh</a:t>
            </a:r>
            <a:r>
              <a:rPr lang="en-US" dirty="0" smtClean="0">
                <a:latin typeface="DevLys 010" pitchFamily="2" charset="0"/>
              </a:rPr>
              <a:t> ,Q-,y-</a:t>
            </a:r>
            <a:r>
              <a:rPr lang="en-US" dirty="0" err="1" smtClean="0">
                <a:latin typeface="DevLys 010" pitchFamily="2" charset="0"/>
              </a:rPr>
              <a:t>lh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nkSjku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ukWuofdZax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600" dirty="0" smtClean="0"/>
              <a:t>EVM</a:t>
            </a:r>
            <a:r>
              <a:rPr lang="en-US" dirty="0" smtClean="0"/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dkj.k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lfgr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C;kSjs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nSfud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izfof"V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fodflr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600" dirty="0" smtClean="0"/>
              <a:t>IT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Iyhds’ku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tk,xh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izh</a:t>
            </a:r>
            <a:r>
              <a:rPr lang="en-US" dirty="0" smtClean="0">
                <a:latin typeface="DevLys 010" pitchFamily="2" charset="0"/>
              </a:rPr>
              <a:t> ,Q-,y-</a:t>
            </a:r>
            <a:r>
              <a:rPr lang="en-US" dirty="0" err="1" smtClean="0">
                <a:latin typeface="DevLys 010" pitchFamily="2" charset="0"/>
              </a:rPr>
              <a:t>lh</a:t>
            </a:r>
            <a:r>
              <a:rPr lang="en-US" dirty="0" smtClean="0">
                <a:latin typeface="DevLys 010" pitchFamily="2" charset="0"/>
              </a:rPr>
              <a:t>- dh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lh;w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ch;w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fjiksVZ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ekLVj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VªsulZ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rS;kj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tk,xh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fjiksVZ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mi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i;Zos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kd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gLrk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tk,axs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MkVk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aVªh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vkWijsVj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izh</a:t>
            </a:r>
            <a:r>
              <a:rPr lang="en-US" dirty="0" smtClean="0">
                <a:latin typeface="DevLys 010" pitchFamily="2" charset="0"/>
              </a:rPr>
              <a:t> ,Q-,y-</a:t>
            </a:r>
            <a:r>
              <a:rPr lang="en-US" dirty="0" err="1" smtClean="0">
                <a:latin typeface="DevLys 010" pitchFamily="2" charset="0"/>
              </a:rPr>
              <a:t>lh</a:t>
            </a:r>
            <a:r>
              <a:rPr lang="en-US" dirty="0" smtClean="0">
                <a:latin typeface="DevLys 010" pitchFamily="2" charset="0"/>
              </a:rPr>
              <a:t>- dh </a:t>
            </a:r>
            <a:r>
              <a:rPr lang="en-US" dirty="0" err="1" smtClean="0">
                <a:latin typeface="DevLys 010" pitchFamily="2" charset="0"/>
              </a:rPr>
              <a:t>vkWuykbZu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izfof"V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tk,xh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endParaRPr lang="en-US" dirty="0" smtClean="0">
              <a:latin typeface="DevLys 010" pitchFamily="2" charset="0"/>
            </a:endParaRPr>
          </a:p>
          <a:p>
            <a:pPr lvl="0"/>
            <a:endParaRPr lang="en-US" dirty="0" smtClean="0"/>
          </a:p>
          <a:p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838200"/>
          </a:xfrm>
        </p:spPr>
        <p:txBody>
          <a:bodyPr/>
          <a:lstStyle/>
          <a:p>
            <a:pPr lvl="0"/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eq</a:t>
            </a:r>
            <a:r>
              <a:rPr lang="en-US" b="1" dirty="0" smtClean="0">
                <a:latin typeface="DevLys 010" pitchFamily="2" charset="0"/>
              </a:rPr>
              <a:t>[;</a:t>
            </a:r>
            <a:r>
              <a:rPr lang="en-US" b="1" dirty="0" err="1" smtClean="0">
                <a:latin typeface="DevLys 010" pitchFamily="2" charset="0"/>
              </a:rPr>
              <a:t>ky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izf’k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dk;ZØe</a:t>
            </a:r>
            <a:endParaRPr lang="en-US" b="1" dirty="0" smtClean="0">
              <a:latin typeface="DevLys 010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524001"/>
          <a:ext cx="8305800" cy="4724399"/>
        </p:xfrm>
        <a:graphic>
          <a:graphicData uri="http://schemas.openxmlformats.org/drawingml/2006/table">
            <a:tbl>
              <a:tblPr/>
              <a:tblGrid>
                <a:gridCol w="1364350"/>
                <a:gridCol w="4884050"/>
                <a:gridCol w="2057400"/>
              </a:tblGrid>
              <a:tr h="1362919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 b="1" dirty="0" err="1">
                          <a:latin typeface="DevLys 010"/>
                          <a:ea typeface="Times New Roman"/>
                          <a:cs typeface="Calibri"/>
                        </a:rPr>
                        <a:t>izf'k</a:t>
                      </a:r>
                      <a:r>
                        <a:rPr lang="en-US" sz="2800" b="1" dirty="0">
                          <a:latin typeface="DevLys 010"/>
                          <a:ea typeface="Times New Roman"/>
                          <a:cs typeface="Calibri"/>
                        </a:rPr>
                        <a:t>{</a:t>
                      </a:r>
                      <a:r>
                        <a:rPr lang="en-US" sz="2800" b="1" dirty="0" err="1">
                          <a:latin typeface="DevLys 010"/>
                          <a:ea typeface="Times New Roman"/>
                          <a:cs typeface="Calibri"/>
                        </a:rPr>
                        <a:t>k.k</a:t>
                      </a:r>
                      <a:r>
                        <a:rPr lang="en-US" sz="2800" b="1" dirty="0"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800" b="1" dirty="0" err="1">
                          <a:latin typeface="DevLys 010"/>
                          <a:ea typeface="Times New Roman"/>
                          <a:cs typeface="Calibri"/>
                        </a:rPr>
                        <a:t>fnukad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 b="1">
                          <a:latin typeface="DevLys 010"/>
                          <a:ea typeface="Times New Roman"/>
                          <a:cs typeface="Calibri"/>
                        </a:rPr>
                        <a:t>izf'k{k.k izfrHkkxh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 b="1">
                          <a:latin typeface="DevLys 010"/>
                          <a:ea typeface="Times New Roman"/>
                          <a:cs typeface="Calibri"/>
                        </a:rPr>
                        <a:t>izf'k{k.kkfFkZ;ksa dh la[;k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>
                          <a:latin typeface="DevLys 010"/>
                          <a:ea typeface="Times New Roman"/>
                          <a:cs typeface="Calibri"/>
                        </a:rPr>
                        <a:t>02 ls 04 vizSy 2018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bUnkSj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]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mTtSu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] '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kgMksy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]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Xokfy;j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,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oa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pEcy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laHkkx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ds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mi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ftyk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fuokZpu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vf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/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kdkjh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,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oa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02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ekLVj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Vªsuj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¼bZ-Ogh-,e-½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78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680740"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>
                          <a:latin typeface="DevLys 010"/>
                          <a:ea typeface="Times New Roman"/>
                          <a:cs typeface="Calibri"/>
                        </a:rPr>
                        <a:t>05 ls 07 vizSy 2018</a:t>
                      </a:r>
                      <a:endParaRPr lang="en-US" sz="200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just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Hkksiky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]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ueZnkiqje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]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tcyiqj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]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jhok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,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oa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lkxj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laHkkx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ds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mi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ftyk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fuokZpu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vf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/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kdkjh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,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oa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02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ekLVj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</a:t>
                      </a:r>
                      <a:r>
                        <a:rPr lang="en-US" sz="2800" dirty="0" err="1">
                          <a:latin typeface="DevLys 010"/>
                          <a:ea typeface="Times New Roman"/>
                          <a:cs typeface="Calibri"/>
                        </a:rPr>
                        <a:t>Vªsuj</a:t>
                      </a: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 ¼bZ-Ogh-,e-½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lnSpc>
                          <a:spcPct val="115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457200" algn="l"/>
                        </a:tabLst>
                      </a:pPr>
                      <a:r>
                        <a:rPr lang="en-US" sz="2800" dirty="0">
                          <a:latin typeface="DevLys 010"/>
                          <a:ea typeface="Times New Roman"/>
                          <a:cs typeface="Calibri"/>
                        </a:rPr>
                        <a:t>75</a:t>
                      </a:r>
                      <a:endParaRPr lang="en-US" sz="2000" dirty="0">
                        <a:latin typeface="Calibri"/>
                        <a:ea typeface="Times New Roman"/>
                        <a:cs typeface="Mangal"/>
                      </a:endParaRPr>
                    </a:p>
                  </a:txBody>
                  <a:tcPr marL="68580" marR="68580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/>
          <a:lstStyle/>
          <a:p>
            <a:pPr lvl="0"/>
            <a:r>
              <a:rPr lang="en-US" b="1" dirty="0" err="1" smtClean="0">
                <a:latin typeface="DevLys 010" pitchFamily="2" charset="0"/>
              </a:rPr>
              <a:t>izh</a:t>
            </a:r>
            <a:r>
              <a:rPr lang="en-US" b="1" dirty="0" smtClean="0">
                <a:latin typeface="DevLys 010" pitchFamily="2" charset="0"/>
              </a:rPr>
              <a:t> ,Q-,y-</a:t>
            </a:r>
            <a:r>
              <a:rPr lang="en-US" b="1" dirty="0" err="1" smtClean="0">
                <a:latin typeface="DevLys 010" pitchFamily="2" charset="0"/>
              </a:rPr>
              <a:t>lh</a:t>
            </a:r>
            <a:r>
              <a:rPr lang="en-US" b="1" dirty="0" smtClean="0">
                <a:latin typeface="DevLys 010" pitchFamily="2" charset="0"/>
              </a:rPr>
              <a:t>- </a:t>
            </a:r>
            <a:r>
              <a:rPr lang="en-US" b="1" dirty="0" err="1" smtClean="0">
                <a:latin typeface="DevLys 010" pitchFamily="2" charset="0"/>
              </a:rPr>
              <a:t>gsrq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ftys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ls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visf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kr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dk;Zokgh</a:t>
            </a:r>
            <a:endParaRPr lang="en-US" b="1" dirty="0" smtClean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5715000"/>
          </a:xfrm>
        </p:spPr>
        <p:txBody>
          <a:bodyPr>
            <a:normAutofit/>
          </a:bodyPr>
          <a:lstStyle/>
          <a:p>
            <a:pPr lvl="0" algn="just"/>
            <a:r>
              <a:rPr lang="en-US" dirty="0" err="1" smtClean="0">
                <a:latin typeface="DevLys 010" pitchFamily="2" charset="0"/>
              </a:rPr>
              <a:t>ftys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02 </a:t>
            </a:r>
            <a:r>
              <a:rPr lang="en-US" dirty="0" err="1" smtClean="0">
                <a:latin typeface="DevLys 010" pitchFamily="2" charset="0"/>
              </a:rPr>
              <a:t>LVsV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ysoy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ekLVj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VªsulZ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fu;qfDr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smtClean="0">
                <a:latin typeface="DevLys 010" pitchFamily="2" charset="0"/>
              </a:rPr>
              <a:t>mi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LVsV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ysoy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ekLVj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VªsulZ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izf’k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eq</a:t>
            </a:r>
            <a:r>
              <a:rPr lang="en-US" dirty="0" smtClean="0">
                <a:latin typeface="DevLys 010" pitchFamily="2" charset="0"/>
              </a:rPr>
              <a:t>[;</a:t>
            </a:r>
            <a:r>
              <a:rPr lang="en-US" dirty="0" err="1" smtClean="0">
                <a:latin typeface="DevLys 010" pitchFamily="2" charset="0"/>
              </a:rPr>
              <a:t>ky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vfuok;Zr</a:t>
            </a:r>
            <a:r>
              <a:rPr lang="en-US" dirty="0" smtClean="0">
                <a:latin typeface="DevLys 010" pitchFamily="2" charset="0"/>
              </a:rPr>
              <a:t>% </a:t>
            </a:r>
            <a:r>
              <a:rPr lang="en-US" dirty="0" err="1" smtClean="0">
                <a:latin typeface="DevLys 010" pitchFamily="2" charset="0"/>
              </a:rPr>
              <a:t>Hkstuk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ftys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U;wure</a:t>
            </a:r>
            <a:r>
              <a:rPr lang="en-US" dirty="0" smtClean="0">
                <a:latin typeface="DevLys 010" pitchFamily="2" charset="0"/>
              </a:rPr>
              <a:t> 20 </a:t>
            </a:r>
            <a:r>
              <a:rPr lang="en-US" dirty="0" err="1" smtClean="0">
                <a:latin typeface="DevLys 010" pitchFamily="2" charset="0"/>
              </a:rPr>
              <a:t>LFkkuh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ekLVj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VªsulZ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fu;qfDr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fnukad</a:t>
            </a:r>
            <a:r>
              <a:rPr lang="en-US" dirty="0" smtClean="0">
                <a:latin typeface="DevLys 010" pitchFamily="2" charset="0"/>
              </a:rPr>
              <a:t> 10 </a:t>
            </a:r>
            <a:r>
              <a:rPr lang="en-US" dirty="0" err="1" smtClean="0">
                <a:latin typeface="DevLys 010" pitchFamily="2" charset="0"/>
              </a:rPr>
              <a:t>vizSy</a:t>
            </a:r>
            <a:r>
              <a:rPr lang="en-US" dirty="0" smtClean="0">
                <a:latin typeface="DevLys 010" pitchFamily="2" charset="0"/>
              </a:rPr>
              <a:t> 2018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20 </a:t>
            </a:r>
            <a:r>
              <a:rPr lang="en-US" dirty="0" err="1" smtClean="0">
                <a:latin typeface="DevLys 010" pitchFamily="2" charset="0"/>
              </a:rPr>
              <a:t>vizSy</a:t>
            </a:r>
            <a:r>
              <a:rPr lang="en-US" dirty="0" smtClean="0">
                <a:latin typeface="DevLys 010" pitchFamily="2" charset="0"/>
              </a:rPr>
              <a:t> 2018 dh </a:t>
            </a:r>
            <a:r>
              <a:rPr lang="en-US" dirty="0" err="1" smtClean="0">
                <a:latin typeface="DevLys 010" pitchFamily="2" charset="0"/>
              </a:rPr>
              <a:t>vof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LFkkuh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ekLVj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VªsulZ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izf’k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r>
              <a:rPr lang="en-US" dirty="0" err="1" smtClean="0">
                <a:latin typeface="DevLys 010" pitchFamily="2" charset="0"/>
              </a:rPr>
              <a:t>LVsV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ysoy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ekLVj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VªsulZ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LFkkuh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ekLVj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VªsulZ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uke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inuke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eksckbZy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uacj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lwph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miyC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djkuk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lvl="0" algn="just"/>
            <a:endParaRPr lang="en-US" dirty="0" smtClean="0">
              <a:latin typeface="DevLys 010" pitchFamily="2" charset="0"/>
            </a:endParaRPr>
          </a:p>
          <a:p>
            <a:pPr lvl="0"/>
            <a:endParaRPr lang="en-US" dirty="0" smtClean="0"/>
          </a:p>
          <a:p>
            <a:endParaRPr lang="en-US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Mh-,e-,e</a:t>
            </a:r>
            <a:r>
              <a:rPr lang="en-US" b="1" dirty="0" smtClean="0">
                <a:latin typeface="DevLys 010" pitchFamily="2" charset="0"/>
              </a:rPr>
              <a:t>- dh </a:t>
            </a:r>
            <a:r>
              <a:rPr lang="en-US" b="1" dirty="0" err="1" smtClean="0">
                <a:latin typeface="DevLys 010" pitchFamily="2" charset="0"/>
              </a:rPr>
              <a:t>vk;ksx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eq</a:t>
            </a:r>
            <a:r>
              <a:rPr lang="en-US" b="1" dirty="0" smtClean="0">
                <a:latin typeface="DevLys 010" pitchFamily="2" charset="0"/>
              </a:rPr>
              <a:t>[;</a:t>
            </a:r>
            <a:r>
              <a:rPr lang="en-US" b="1" dirty="0" err="1" smtClean="0">
                <a:latin typeface="DevLys 010" pitchFamily="2" charset="0"/>
              </a:rPr>
              <a:t>ky</a:t>
            </a:r>
            <a:r>
              <a:rPr lang="en-US" b="1" dirty="0" smtClean="0">
                <a:latin typeface="DevLys 010" pitchFamily="2" charset="0"/>
              </a:rPr>
              <a:t>; </a:t>
            </a:r>
            <a:r>
              <a:rPr lang="en-US" b="1" dirty="0" err="1" smtClean="0">
                <a:latin typeface="DevLys 010" pitchFamily="2" charset="0"/>
              </a:rPr>
              <a:t>ij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izkfIr</a:t>
            </a:r>
            <a:r>
              <a:rPr lang="en-US" b="1" dirty="0" smtClean="0">
                <a:latin typeface="DevLys 010" pitchFamily="2" charset="0"/>
              </a:rPr>
              <a:t/>
            </a:r>
            <a:br>
              <a:rPr lang="en-US" b="1" dirty="0" smtClean="0">
                <a:latin typeface="DevLys 010" pitchFamily="2" charset="0"/>
              </a:rPr>
            </a:br>
            <a:r>
              <a:rPr lang="en-US" sz="3600" b="1" dirty="0" err="1" smtClean="0">
                <a:latin typeface="DevLys 010" pitchFamily="2" charset="0"/>
              </a:rPr>
              <a:t>ifji</a:t>
            </a:r>
            <a:r>
              <a:rPr lang="en-US" sz="3600" b="1" dirty="0" smtClean="0">
                <a:latin typeface="DevLys 010" pitchFamily="2" charset="0"/>
              </a:rPr>
              <a:t>= </a:t>
            </a:r>
            <a:r>
              <a:rPr lang="en-US" sz="3600" b="1" dirty="0" err="1" smtClean="0">
                <a:latin typeface="DevLys 010" pitchFamily="2" charset="0"/>
              </a:rPr>
              <a:t>Øekad</a:t>
            </a:r>
            <a:r>
              <a:rPr lang="en-US" sz="3600" b="1" dirty="0" smtClean="0">
                <a:latin typeface="DevLys 010" pitchFamily="2" charset="0"/>
              </a:rPr>
              <a:t> 165] </a:t>
            </a:r>
            <a:r>
              <a:rPr lang="en-US" sz="3600" b="1" dirty="0" err="1" smtClean="0">
                <a:latin typeface="DevLys 010" pitchFamily="2" charset="0"/>
              </a:rPr>
              <a:t>fnukad</a:t>
            </a:r>
            <a:r>
              <a:rPr lang="en-US" sz="3600" b="1" dirty="0" smtClean="0">
                <a:latin typeface="DevLys 010" pitchFamily="2" charset="0"/>
              </a:rPr>
              <a:t> 20-02-2018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53000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dirty="0" err="1" smtClean="0">
                <a:latin typeface="DevLys 010" pitchFamily="2" charset="0"/>
              </a:rPr>
              <a:t>lhycan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Mh-,e-,e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NksM+dj</a:t>
            </a:r>
            <a:r>
              <a:rPr lang="en-US" dirty="0" smtClean="0">
                <a:latin typeface="DevLys 010" pitchFamily="2" charset="0"/>
              </a:rPr>
              <a:t> ¼tks </a:t>
            </a:r>
            <a:r>
              <a:rPr lang="en-US" dirty="0" err="1" smtClean="0">
                <a:latin typeface="DevLys 010" pitchFamily="2" charset="0"/>
              </a:rPr>
              <a:t>ernku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dsUnz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pquko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ykbZ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tkdj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erksa</a:t>
            </a:r>
            <a:r>
              <a:rPr lang="en-US" dirty="0" smtClean="0">
                <a:latin typeface="DevLys 010" pitchFamily="2" charset="0"/>
              </a:rPr>
              <a:t> dh x.kuk </a:t>
            </a:r>
            <a:r>
              <a:rPr lang="en-US" dirty="0" err="1" smtClean="0">
                <a:latin typeface="DevLys 010" pitchFamily="2" charset="0"/>
              </a:rPr>
              <a:t>mijkar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lhycan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gSa½ </a:t>
            </a:r>
            <a:r>
              <a:rPr lang="en-US" dirty="0" err="1" smtClean="0">
                <a:latin typeface="DevLys 010" pitchFamily="2" charset="0"/>
              </a:rPr>
              <a:t>ftys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miyC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vU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leLr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/>
              <a:t>MPD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vkSj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800" dirty="0" smtClean="0"/>
              <a:t>P</a:t>
            </a:r>
            <a:r>
              <a:rPr lang="en-US" sz="2400" dirty="0" smtClean="0"/>
              <a:t> </a:t>
            </a:r>
            <a:r>
              <a:rPr lang="en-US" dirty="0" err="1" smtClean="0">
                <a:latin typeface="DevLys 010" pitchFamily="2" charset="0"/>
              </a:rPr>
              <a:t>lhjht</a:t>
            </a:r>
            <a:r>
              <a:rPr lang="en-US" dirty="0" smtClean="0">
                <a:latin typeface="DevLys 010" pitchFamily="2" charset="0"/>
              </a:rPr>
              <a:t>+ dh    </a:t>
            </a:r>
            <a:r>
              <a:rPr lang="en-US" dirty="0" err="1" smtClean="0">
                <a:latin typeface="DevLys 010" pitchFamily="2" charset="0"/>
              </a:rPr>
              <a:t>Mh-,e-,e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fo’ks"k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okgd</a:t>
            </a:r>
            <a:r>
              <a:rPr lang="en-US" dirty="0" smtClean="0">
                <a:latin typeface="DevLys 010" pitchFamily="2" charset="0"/>
              </a:rPr>
              <a:t> ¼lgk;d xzsM&amp;3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vfuEu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Lrj</a:t>
            </a:r>
            <a:r>
              <a:rPr lang="en-US" dirty="0" smtClean="0">
                <a:latin typeface="DevLys 010" pitchFamily="2" charset="0"/>
              </a:rPr>
              <a:t> ds½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okil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miyC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djkuk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smtClean="0">
                <a:latin typeface="DevLys 010" pitchFamily="2" charset="0"/>
              </a:rPr>
              <a:t>;fn </a:t>
            </a:r>
            <a:r>
              <a:rPr lang="en-US" dirty="0" err="1" smtClean="0">
                <a:latin typeface="DevLys 010" pitchFamily="2" charset="0"/>
              </a:rPr>
              <a:t>ftyksa</a:t>
            </a:r>
            <a:r>
              <a:rPr lang="en-US" dirty="0" smtClean="0">
                <a:latin typeface="DevLys 010" pitchFamily="2" charset="0"/>
              </a:rPr>
              <a:t> us </a:t>
            </a:r>
            <a:r>
              <a:rPr lang="en-US" dirty="0" err="1" smtClean="0">
                <a:latin typeface="DevLys 010" pitchFamily="2" charset="0"/>
              </a:rPr>
              <a:t>vHkh</a:t>
            </a:r>
            <a:r>
              <a:rPr lang="en-US" dirty="0" smtClean="0">
                <a:latin typeface="DevLys 010" pitchFamily="2" charset="0"/>
              </a:rPr>
              <a:t> rd </a:t>
            </a:r>
            <a:r>
              <a:rPr lang="en-US" dirty="0" err="1" smtClean="0">
                <a:latin typeface="DevLys 010" pitchFamily="2" charset="0"/>
              </a:rPr>
              <a:t>mijksDrkuqlkj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Mh-,e-,e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okil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rRdky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okil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Mh-,e-,e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lhjh;y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Øekad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vuqlkj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ckWDl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O;ofLFkr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Hksth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</a:t>
            </a:r>
            <a:r>
              <a:rPr lang="en-US" dirty="0" smtClean="0">
                <a:latin typeface="DevLys 010" pitchFamily="2" charset="0"/>
              </a:rPr>
              <a:t>,-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dysDVj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vf</a:t>
            </a:r>
            <a:r>
              <a:rPr lang="en-US" dirty="0" smtClean="0">
                <a:latin typeface="DevLys 010" pitchFamily="2" charset="0"/>
              </a:rPr>
              <a:t>/</a:t>
            </a:r>
            <a:r>
              <a:rPr lang="en-US" dirty="0" err="1" smtClean="0">
                <a:latin typeface="DevLys 010" pitchFamily="2" charset="0"/>
              </a:rPr>
              <a:t>kdkjh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vk’k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izek.k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</a:t>
            </a:r>
            <a:r>
              <a:rPr lang="en-US" dirty="0" smtClean="0">
                <a:latin typeface="DevLys 010" pitchFamily="2" charset="0"/>
              </a:rPr>
              <a:t>= </a:t>
            </a:r>
            <a:r>
              <a:rPr lang="en-US" dirty="0" err="1" smtClean="0">
                <a:latin typeface="DevLys 010" pitchFamily="2" charset="0"/>
              </a:rPr>
              <a:t>Hkstk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 ^^</a:t>
            </a:r>
            <a:r>
              <a:rPr lang="en-US" dirty="0" err="1" smtClean="0">
                <a:latin typeface="DevLys 010" pitchFamily="2" charset="0"/>
              </a:rPr>
              <a:t>lhycan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Mh-,e-,e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NksM+dj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vU</a:t>
            </a:r>
            <a:r>
              <a:rPr lang="en-US" dirty="0" smtClean="0">
                <a:latin typeface="DevLys 010" pitchFamily="2" charset="0"/>
              </a:rPr>
              <a:t>; </a:t>
            </a:r>
            <a:r>
              <a:rPr lang="en-US" dirty="0" err="1" smtClean="0">
                <a:latin typeface="DevLys 010" pitchFamily="2" charset="0"/>
              </a:rPr>
              <a:t>dksbZ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Hkh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Mh-,e-,e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ftys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miyC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**-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813427"/>
          <a:ext cx="7924799" cy="5053973"/>
        </p:xfrm>
        <a:graphic>
          <a:graphicData uri="http://schemas.openxmlformats.org/drawingml/2006/table">
            <a:tbl>
              <a:tblPr/>
              <a:tblGrid>
                <a:gridCol w="1603283"/>
                <a:gridCol w="3160758"/>
                <a:gridCol w="3160758"/>
              </a:tblGrid>
              <a:tr h="5238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izkIr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 dh la[;k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'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ks"k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“P” 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 pitchFamily="2" charset="0"/>
                        </a:rPr>
                        <a:t>lhjht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 pitchFamily="2" charset="0"/>
                        </a:rPr>
                        <a:t> dh     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8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0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bankSj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1683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0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50</a:t>
                      </a:r>
                      <a:endParaRPr lang="en-US" sz="30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38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0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&gt;</a:t>
                      </a:r>
                      <a:r>
                        <a:rPr lang="en-US" sz="30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kcqvk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lR;kiu</a:t>
                      </a:r>
                      <a:r>
                        <a:rPr lang="en-US" sz="2800" b="0" i="0" u="none" strike="noStrike" baseline="0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'</a:t>
                      </a:r>
                      <a:r>
                        <a:rPr lang="en-US" sz="2800" b="0" i="0" u="none" strike="noStrike" baseline="0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ks"k</a:t>
                      </a:r>
                      <a:endParaRPr lang="en-US" sz="2800" b="0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0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38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0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vyhjktiqj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1361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38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0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30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kkj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1203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38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0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[</a:t>
                      </a:r>
                      <a:r>
                        <a:rPr lang="en-US" sz="30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kjxkSu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vHkh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rd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okil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ugha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Hksth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xbZ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gS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0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38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0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cM+okuh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443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30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07</a:t>
                      </a:r>
                      <a:endParaRPr lang="en-US" sz="30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38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0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[</a:t>
                      </a:r>
                      <a:r>
                        <a:rPr lang="en-US" sz="30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k.Mok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288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38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0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cqjgkuiqj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vHkh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rd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okil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ugha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Hksth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xbZ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gS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0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457200" y="0"/>
            <a:ext cx="8229600" cy="762000"/>
          </a:xfrm>
          <a:prstGeom prst="rect">
            <a:avLst/>
          </a:prstGeom>
        </p:spPr>
        <p:txBody>
          <a:bodyPr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laHkkx&amp;bUnkSj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457200" y="5791200"/>
            <a:ext cx="8229600" cy="1143000"/>
          </a:xfrm>
        </p:spPr>
        <p:txBody>
          <a:bodyPr>
            <a:normAutofit/>
          </a:bodyPr>
          <a:lstStyle/>
          <a:p>
            <a:r>
              <a:rPr lang="en-US" sz="2400" b="1" dirty="0" err="1" smtClean="0">
                <a:latin typeface="DevLys 010" pitchFamily="2" charset="0"/>
              </a:rPr>
              <a:t>cM+okuh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ftys</a:t>
            </a:r>
            <a:r>
              <a:rPr lang="en-US" sz="2400" b="1" dirty="0" smtClean="0">
                <a:latin typeface="DevLys 010" pitchFamily="2" charset="0"/>
              </a:rPr>
              <a:t> }</a:t>
            </a:r>
            <a:r>
              <a:rPr lang="en-US" sz="2400" b="1" dirty="0" err="1" smtClean="0">
                <a:latin typeface="DevLys 010" pitchFamily="2" charset="0"/>
              </a:rPr>
              <a:t>kjk</a:t>
            </a:r>
            <a:r>
              <a:rPr lang="en-US" sz="2400" b="1" dirty="0" smtClean="0">
                <a:latin typeface="DevLys 010" pitchFamily="2" charset="0"/>
              </a:rPr>
              <a:t> 07 </a:t>
            </a:r>
            <a:r>
              <a:rPr lang="en-US" sz="2400" b="1" dirty="0" err="1" smtClean="0">
                <a:latin typeface="DevLys 010" pitchFamily="2" charset="0"/>
              </a:rPr>
              <a:t>ux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smtClean="0">
                <a:solidFill>
                  <a:srgbClr val="000000"/>
                </a:solidFill>
              </a:rPr>
              <a:t>“P” </a:t>
            </a:r>
            <a:r>
              <a:rPr lang="en-US" sz="2400" b="1" dirty="0" err="1" smtClean="0">
                <a:solidFill>
                  <a:srgbClr val="000000"/>
                </a:solidFill>
                <a:latin typeface="DevLys 010" pitchFamily="2" charset="0"/>
              </a:rPr>
              <a:t>lhjht</a:t>
            </a:r>
            <a:r>
              <a:rPr lang="en-US" sz="2400" b="1" dirty="0" smtClean="0">
                <a:solidFill>
                  <a:srgbClr val="000000"/>
                </a:solidFill>
                <a:latin typeface="DevLys 010" pitchFamily="2" charset="0"/>
              </a:rPr>
              <a:t> dh </a:t>
            </a:r>
            <a:r>
              <a:rPr lang="en-US" sz="2400" b="1" dirty="0" err="1" smtClean="0">
                <a:latin typeface="DevLys 010" pitchFamily="2" charset="0"/>
              </a:rPr>
              <a:t>Mh-,e-,e</a:t>
            </a:r>
            <a:r>
              <a:rPr lang="en-US" sz="2400" b="1" dirty="0" smtClean="0">
                <a:latin typeface="DevLys 010" pitchFamily="2" charset="0"/>
              </a:rPr>
              <a:t>- </a:t>
            </a:r>
            <a:r>
              <a:rPr lang="en-US" sz="2400" b="1" dirty="0" err="1" smtClean="0">
                <a:latin typeface="DevLys 010" pitchFamily="2" charset="0"/>
              </a:rPr>
              <a:t>ljiap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ds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mifuokZpu&amp;o"kZ</a:t>
            </a:r>
            <a:r>
              <a:rPr lang="en-US" sz="2400" b="1" dirty="0" smtClean="0">
                <a:latin typeface="DevLys 010" pitchFamily="2" charset="0"/>
              </a:rPr>
              <a:t> 2014 </a:t>
            </a:r>
            <a:r>
              <a:rPr lang="en-US" sz="2400" b="1" dirty="0" err="1" smtClean="0">
                <a:latin typeface="DevLys 010" pitchFamily="2" charset="0"/>
              </a:rPr>
              <a:t>esa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iz;ksx</a:t>
            </a:r>
            <a:r>
              <a:rPr lang="en-US" sz="2400" b="1" dirty="0" smtClean="0">
                <a:latin typeface="DevLys 010" pitchFamily="2" charset="0"/>
              </a:rPr>
              <a:t> dh </a:t>
            </a:r>
            <a:r>
              <a:rPr lang="en-US" sz="2400" b="1" dirty="0" err="1" smtClean="0">
                <a:latin typeface="DevLys 010" pitchFamily="2" charset="0"/>
              </a:rPr>
              <a:t>xbZ</a:t>
            </a:r>
            <a:r>
              <a:rPr lang="en-US" sz="2400" b="1" dirty="0" smtClean="0">
                <a:latin typeface="DevLys 010" pitchFamily="2" charset="0"/>
              </a:rPr>
              <a:t> </a:t>
            </a:r>
            <a:r>
              <a:rPr lang="en-US" sz="2400" b="1" dirty="0" err="1" smtClean="0">
                <a:latin typeface="DevLys 010" pitchFamily="2" charset="0"/>
              </a:rPr>
              <a:t>gS</a:t>
            </a:r>
            <a:r>
              <a:rPr lang="en-US" sz="2400" b="1" dirty="0" smtClean="0">
                <a:latin typeface="DevLys 010" pitchFamily="2" charset="0"/>
              </a:rPr>
              <a:t>-</a:t>
            </a:r>
            <a:endParaRPr lang="en-US" sz="2400" b="1" dirty="0"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62000" y="1718303"/>
          <a:ext cx="7924799" cy="4530097"/>
        </p:xfrm>
        <a:graphic>
          <a:graphicData uri="http://schemas.openxmlformats.org/drawingml/2006/table">
            <a:tbl>
              <a:tblPr/>
              <a:tblGrid>
                <a:gridCol w="1603283"/>
                <a:gridCol w="3160758"/>
                <a:gridCol w="3160758"/>
              </a:tblGrid>
              <a:tr h="5238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izkIr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 dh la[;k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'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ks"k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“P” 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 pitchFamily="2" charset="0"/>
                        </a:rPr>
                        <a:t>lhjht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 pitchFamily="2" charset="0"/>
                        </a:rPr>
                        <a:t> dh     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8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0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mTtSu</a:t>
                      </a:r>
                      <a:r>
                        <a:rPr lang="en-US" sz="30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vHkh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rd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okil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ugha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Hksth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xbZ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gS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0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38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0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uhep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360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07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38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0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jryke</a:t>
                      </a:r>
                      <a:r>
                        <a:rPr lang="en-US" sz="3000" b="0" i="0" u="none" strike="noStrike" baseline="0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 pitchFamily="2" charset="0"/>
                        </a:rPr>
                        <a:t>318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FF0000"/>
                          </a:solidFill>
                          <a:latin typeface="DevLys 010" pitchFamily="2" charset="0"/>
                        </a:rPr>
                        <a:t>05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38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0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'</a:t>
                      </a:r>
                      <a:r>
                        <a:rPr lang="en-US" sz="30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kktkiqj</a:t>
                      </a:r>
                      <a:r>
                        <a:rPr lang="en-US" sz="3000" b="0" i="0" u="none" strike="noStrike" baseline="0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 pitchFamily="2" charset="0"/>
                        </a:rPr>
                        <a:t>234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 pitchFamily="2" charset="0"/>
                        </a:rPr>
                        <a:t>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38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0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vkxj</a:t>
                      </a:r>
                      <a:r>
                        <a:rPr lang="en-US" sz="30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30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ekyok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 pitchFamily="2" charset="0"/>
                        </a:rPr>
                        <a:t>140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FF0000"/>
                          </a:solidFill>
                          <a:latin typeface="DevLys 010" pitchFamily="2" charset="0"/>
                        </a:rPr>
                        <a:t>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38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0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eUnlkSj</a:t>
                      </a:r>
                      <a:r>
                        <a:rPr lang="en-US" sz="30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 pitchFamily="2" charset="0"/>
                        </a:rPr>
                        <a:t>209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 pitchFamily="2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smtClean="0">
                          <a:solidFill>
                            <a:srgbClr val="FF0000"/>
                          </a:solidFill>
                          <a:latin typeface="DevLys 010" pitchFamily="2" charset="0"/>
                        </a:rPr>
                        <a:t>20</a:t>
                      </a:r>
                      <a:endParaRPr lang="en-US" sz="2800" b="0" i="0" u="none" strike="noStrike" dirty="0">
                        <a:solidFill>
                          <a:srgbClr val="FF0000"/>
                        </a:solidFill>
                        <a:latin typeface="DevLys 010" pitchFamily="2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38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0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nsokl</a:t>
                      </a:r>
                      <a:r>
                        <a:rPr lang="en-US" sz="30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 pitchFamily="2" charset="0"/>
                        </a:rPr>
                        <a:t>312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FF0000"/>
                          </a:solidFill>
                          <a:latin typeface="DevLys 010" pitchFamily="2" charset="0"/>
                        </a:rPr>
                        <a:t>04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itle 1"/>
          <p:cNvSpPr txBox="1">
            <a:spLocks/>
          </p:cNvSpPr>
          <p:nvPr/>
        </p:nvSpPr>
        <p:spPr>
          <a:xfrm>
            <a:off x="457200" y="609600"/>
            <a:ext cx="8229600" cy="762000"/>
          </a:xfrm>
          <a:prstGeom prst="rect">
            <a:avLst/>
          </a:prstGeom>
        </p:spPr>
        <p:txBody>
          <a:bodyPr>
            <a:normAutofit fontScale="97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DevLys 010" pitchFamily="2" charset="0"/>
                <a:ea typeface="+mj-ea"/>
                <a:cs typeface="+mj-cs"/>
              </a:rPr>
              <a:t>laHkkx&amp;mTtSu</a:t>
            </a:r>
            <a:endParaRPr kumimoji="0" lang="en-US" sz="4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DevLys 010" pitchFamily="2" charset="0"/>
              <a:ea typeface="+mj-ea"/>
              <a:cs typeface="+mj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sz="4800" b="1" dirty="0" err="1" smtClean="0">
                <a:latin typeface="DevLys 010" pitchFamily="2" charset="0"/>
              </a:rPr>
              <a:t>laHkkx&amp;’kgMksy</a:t>
            </a:r>
            <a:endParaRPr lang="en-US" b="1" dirty="0">
              <a:latin typeface="DevLys 010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447802"/>
          <a:ext cx="8153399" cy="3062295"/>
        </p:xfrm>
        <a:graphic>
          <a:graphicData uri="http://schemas.openxmlformats.org/drawingml/2006/table">
            <a:tbl>
              <a:tblPr/>
              <a:tblGrid>
                <a:gridCol w="1533807"/>
                <a:gridCol w="3309796"/>
                <a:gridCol w="3309796"/>
              </a:tblGrid>
              <a:tr h="830248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izkIr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 dh la[;k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'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ks"k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“P” 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 pitchFamily="2" charset="0"/>
                        </a:rPr>
                        <a:t>lhjht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 pitchFamily="2" charset="0"/>
                        </a:rPr>
                        <a:t> dh     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311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'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kgMksy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484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01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311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vuwiiqj</a:t>
                      </a:r>
                      <a:r>
                        <a:rPr lang="en-US" sz="2800" b="0" i="0" u="none" strike="noStrike" baseline="0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773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01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311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mefj;k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483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sz="4800" b="1" dirty="0" err="1" smtClean="0">
                <a:latin typeface="DevLys 010" pitchFamily="2" charset="0"/>
              </a:rPr>
              <a:t>laHkkx&amp;Hkksiky</a:t>
            </a:r>
            <a:endParaRPr lang="en-US" b="1" dirty="0">
              <a:latin typeface="DevLys 010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447802"/>
          <a:ext cx="8153399" cy="4528515"/>
        </p:xfrm>
        <a:graphic>
          <a:graphicData uri="http://schemas.openxmlformats.org/drawingml/2006/table">
            <a:tbl>
              <a:tblPr/>
              <a:tblGrid>
                <a:gridCol w="1533807"/>
                <a:gridCol w="3309796"/>
                <a:gridCol w="3309796"/>
              </a:tblGrid>
              <a:tr h="830248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izkIr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 dh la[;k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'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ks"k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“P” 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 pitchFamily="2" charset="0"/>
                        </a:rPr>
                        <a:t>lhjht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 pitchFamily="2" charset="0"/>
                        </a:rPr>
                        <a:t> dh     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311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Hkksiky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lR;kiu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'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ks"k</a:t>
                      </a:r>
                      <a:endParaRPr lang="en-US" sz="2800" b="0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0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311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lhgksj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397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311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fofn'kk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458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311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jktx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&lt;+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233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311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jk;lsu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87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sz="4800" b="1" dirty="0" err="1" smtClean="0">
                <a:latin typeface="DevLys 010" pitchFamily="2" charset="0"/>
              </a:rPr>
              <a:t>laHkkx&amp;lkxj</a:t>
            </a:r>
            <a:r>
              <a:rPr lang="en-US" sz="4800" b="1" dirty="0" smtClean="0">
                <a:latin typeface="DevLys 010" pitchFamily="2" charset="0"/>
              </a:rPr>
              <a:t> </a:t>
            </a:r>
            <a:endParaRPr lang="en-US" b="1" dirty="0">
              <a:latin typeface="DevLys 010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447802"/>
          <a:ext cx="8153399" cy="4955235"/>
        </p:xfrm>
        <a:graphic>
          <a:graphicData uri="http://schemas.openxmlformats.org/drawingml/2006/table">
            <a:tbl>
              <a:tblPr/>
              <a:tblGrid>
                <a:gridCol w="1533807"/>
                <a:gridCol w="3309796"/>
                <a:gridCol w="3309796"/>
              </a:tblGrid>
              <a:tr h="830248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izkIr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 dh la[;k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'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ks"k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“P” 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 pitchFamily="2" charset="0"/>
                        </a:rPr>
                        <a:t>lhjht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 pitchFamily="2" charset="0"/>
                        </a:rPr>
                        <a:t> dh     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</a:t>
                      </a:r>
                    </a:p>
                    <a:p>
                      <a:pPr algn="ctr" fontAlgn="t"/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311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lkxj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695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311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Vhdex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&lt;+</a:t>
                      </a:r>
                      <a:r>
                        <a:rPr lang="en-US" sz="2800" b="0" i="0" u="none" strike="noStrike" baseline="0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313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311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iUuk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416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18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311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Nrjiqj</a:t>
                      </a:r>
                      <a:r>
                        <a:rPr lang="en-US" sz="2800" b="0" i="0" u="none" strike="noStrike" baseline="0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498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04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311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neksg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402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sz="4800" b="1" dirty="0" err="1" smtClean="0">
                <a:latin typeface="DevLys 010" pitchFamily="2" charset="0"/>
              </a:rPr>
              <a:t>laHkkx&amp;tcyiqj</a:t>
            </a:r>
            <a:r>
              <a:rPr lang="en-US" sz="4800" b="1" dirty="0" smtClean="0">
                <a:latin typeface="DevLys 010" pitchFamily="2" charset="0"/>
              </a:rPr>
              <a:t> </a:t>
            </a:r>
            <a:endParaRPr lang="en-US" b="1" dirty="0">
              <a:latin typeface="DevLys 010" pitchFamily="2" charset="0"/>
            </a:endParaRP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457200" y="1118227"/>
          <a:ext cx="7924799" cy="5053973"/>
        </p:xfrm>
        <a:graphic>
          <a:graphicData uri="http://schemas.openxmlformats.org/drawingml/2006/table">
            <a:tbl>
              <a:tblPr/>
              <a:tblGrid>
                <a:gridCol w="1603283"/>
                <a:gridCol w="3160758"/>
                <a:gridCol w="3160758"/>
              </a:tblGrid>
              <a:tr h="5238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izkIr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 dh la[;k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'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ks"k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“P” 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 pitchFamily="2" charset="0"/>
                        </a:rPr>
                        <a:t>lhjht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 pitchFamily="2" charset="0"/>
                        </a:rPr>
                        <a:t> dh     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238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0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tcyiqj</a:t>
                      </a:r>
                      <a:r>
                        <a:rPr lang="en-US" sz="30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vHkh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rd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okil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ugha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Hksth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xbZ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gS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0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38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0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dVuh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79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38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0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ujflagiqj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vHkh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rd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okil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ugha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Hksth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xbZ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gS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0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38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0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fNUnOkkM+k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1154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09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38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0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flouh</a:t>
                      </a:r>
                      <a:r>
                        <a:rPr lang="en-US" sz="30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735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01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38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0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ckyk?kkV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32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32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 </a:t>
                      </a:r>
                      <a:r>
                        <a:rPr lang="en-US" sz="32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vHkh</a:t>
                      </a:r>
                      <a:r>
                        <a:rPr lang="en-US" sz="32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rd </a:t>
                      </a:r>
                      <a:r>
                        <a:rPr lang="en-US" sz="32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okil</a:t>
                      </a:r>
                      <a:r>
                        <a:rPr lang="en-US" sz="32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32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ugha</a:t>
                      </a:r>
                      <a:r>
                        <a:rPr lang="en-US" sz="32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32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Hksth</a:t>
                      </a:r>
                      <a:r>
                        <a:rPr lang="en-US" sz="32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32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xbZ</a:t>
                      </a:r>
                      <a:r>
                        <a:rPr lang="en-US" sz="32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32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gS</a:t>
                      </a:r>
                      <a:r>
                        <a:rPr lang="en-US" sz="32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t"/>
                      <a:endParaRPr lang="en-US" sz="3000" b="0" i="0" u="none" strike="noStrike" dirty="0">
                        <a:solidFill>
                          <a:srgbClr val="FF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38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0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e.Myk</a:t>
                      </a:r>
                      <a:r>
                        <a:rPr lang="en-US" sz="3000" b="0" i="0" u="none" strike="noStrike" baseline="0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740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05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523876">
                <a:tc>
                  <a:txBody>
                    <a:bodyPr/>
                    <a:lstStyle/>
                    <a:p>
                      <a:pPr algn="ctr" fontAlgn="t"/>
                      <a:r>
                        <a:rPr lang="en-US" sz="30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fM.Mksjh</a:t>
                      </a:r>
                      <a:r>
                        <a:rPr lang="en-US" sz="3000" b="0" i="0" u="none" strike="noStrike" baseline="0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endParaRPr lang="en-US" sz="3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87</a:t>
                      </a: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20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sz="4800" b="1" dirty="0" err="1" smtClean="0">
                <a:latin typeface="DevLys 010" pitchFamily="2" charset="0"/>
              </a:rPr>
              <a:t>laHkkx&amp;jhok</a:t>
            </a:r>
            <a:r>
              <a:rPr lang="en-US" sz="4800" b="1" dirty="0" smtClean="0">
                <a:latin typeface="DevLys 010" pitchFamily="2" charset="0"/>
              </a:rPr>
              <a:t> </a:t>
            </a:r>
            <a:endParaRPr lang="en-US" b="1" dirty="0">
              <a:latin typeface="DevLys 010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447802"/>
          <a:ext cx="8153399" cy="3795405"/>
        </p:xfrm>
        <a:graphic>
          <a:graphicData uri="http://schemas.openxmlformats.org/drawingml/2006/table">
            <a:tbl>
              <a:tblPr/>
              <a:tblGrid>
                <a:gridCol w="1533807"/>
                <a:gridCol w="3309796"/>
                <a:gridCol w="3309796"/>
              </a:tblGrid>
              <a:tr h="830248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izkIr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 dh la[;k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'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ks"k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“P” 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 pitchFamily="2" charset="0"/>
                        </a:rPr>
                        <a:t>lhjht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 pitchFamily="2" charset="0"/>
                        </a:rPr>
                        <a:t> dh     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311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jhok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vHkh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rd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okil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ugha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Hksth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xbZ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gS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0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311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lruk</a:t>
                      </a:r>
                      <a:r>
                        <a:rPr lang="en-US" sz="2800" b="0" i="0" u="none" strike="noStrike" baseline="0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vHkh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rd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okil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ugha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Hksth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xbZ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gS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0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311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lh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kh</a:t>
                      </a:r>
                      <a:r>
                        <a:rPr lang="en-US" sz="2800" b="0" i="0" u="none" strike="noStrike" baseline="0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vHkh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rd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okil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ugha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Hksth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xbZ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gS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0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311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flaxjkSyh</a:t>
                      </a:r>
                      <a:r>
                        <a:rPr lang="en-US" sz="2800" b="0" i="0" u="none" strike="noStrike" baseline="0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510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sz="4800" b="1" dirty="0" err="1" smtClean="0">
                <a:latin typeface="DevLys 010" pitchFamily="2" charset="0"/>
              </a:rPr>
              <a:t>laHkkx&amp;pEcy</a:t>
            </a:r>
            <a:r>
              <a:rPr lang="en-US" sz="4800" b="1" dirty="0" smtClean="0">
                <a:latin typeface="DevLys 010" pitchFamily="2" charset="0"/>
              </a:rPr>
              <a:t> </a:t>
            </a:r>
            <a:endParaRPr lang="en-US" b="1" dirty="0">
              <a:latin typeface="DevLys 010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447802"/>
          <a:ext cx="8153399" cy="3062295"/>
        </p:xfrm>
        <a:graphic>
          <a:graphicData uri="http://schemas.openxmlformats.org/drawingml/2006/table">
            <a:tbl>
              <a:tblPr/>
              <a:tblGrid>
                <a:gridCol w="1533807"/>
                <a:gridCol w="3309796"/>
                <a:gridCol w="3309796"/>
              </a:tblGrid>
              <a:tr h="830248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izkIr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 dh la[;k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'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ks"k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“P” 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 pitchFamily="2" charset="0"/>
                        </a:rPr>
                        <a:t>lhjht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 pitchFamily="2" charset="0"/>
                        </a:rPr>
                        <a:t> dh     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311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eqjSuk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vHkh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rd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okil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ugha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Hksth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xbZ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gS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0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311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';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ksiqj</a:t>
                      </a:r>
                      <a:r>
                        <a:rPr lang="en-US" sz="2800" b="0" i="0" u="none" strike="noStrike" baseline="0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484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311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fHk.M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105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09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sz="4800" b="1" dirty="0" err="1" smtClean="0">
                <a:latin typeface="DevLys 010" pitchFamily="2" charset="0"/>
              </a:rPr>
              <a:t>laHkkx&amp;Xokfy;j</a:t>
            </a:r>
            <a:r>
              <a:rPr lang="en-US" sz="4800" b="1" dirty="0" smtClean="0">
                <a:latin typeface="DevLys 010" pitchFamily="2" charset="0"/>
              </a:rPr>
              <a:t> </a:t>
            </a:r>
            <a:endParaRPr lang="en-US" b="1" dirty="0">
              <a:latin typeface="DevLys 010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447802"/>
          <a:ext cx="8153399" cy="4528515"/>
        </p:xfrm>
        <a:graphic>
          <a:graphicData uri="http://schemas.openxmlformats.org/drawingml/2006/table">
            <a:tbl>
              <a:tblPr/>
              <a:tblGrid>
                <a:gridCol w="1533807"/>
                <a:gridCol w="3309796"/>
                <a:gridCol w="3309796"/>
              </a:tblGrid>
              <a:tr h="830248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izkIr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 dh la[;k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'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ks"k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“P” 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 pitchFamily="2" charset="0"/>
                        </a:rPr>
                        <a:t>lhjht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 pitchFamily="2" charset="0"/>
                        </a:rPr>
                        <a:t> dh     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311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Xokfy;j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730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01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311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f'koiqjh</a:t>
                      </a:r>
                      <a:r>
                        <a:rPr lang="en-US" sz="2800" b="0" i="0" u="none" strike="noStrike" baseline="0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Mh-,e-,e- vHkh rd okil ugha Hksth xbZ gS-</a:t>
                      </a:r>
                      <a:endParaRPr lang="en-US" sz="2800" b="0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0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311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nfr;k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Mh-,e-,e- vHkh rd okil ugha Hksth xbZ gS-</a:t>
                      </a:r>
                      <a:endParaRPr lang="en-US" sz="2800" b="0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0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311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xquk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Mh-,e-,e- vHkh rd okil ugha Hksth xbZ gS-</a:t>
                      </a:r>
                      <a:endParaRPr lang="en-US" sz="2800" b="0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0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311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v’kksduxj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vHkh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rd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okil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ugha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Hksth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xbZ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gS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0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914400"/>
          </a:xfrm>
        </p:spPr>
        <p:txBody>
          <a:bodyPr/>
          <a:lstStyle/>
          <a:p>
            <a:r>
              <a:rPr lang="en-US" sz="4800" b="1" dirty="0" err="1" smtClean="0">
                <a:latin typeface="DevLys 010" pitchFamily="2" charset="0"/>
              </a:rPr>
              <a:t>laHkkx&amp;ueZnkiqje</a:t>
            </a:r>
            <a:r>
              <a:rPr lang="en-US" sz="4800" b="1" dirty="0" smtClean="0">
                <a:latin typeface="DevLys 010" pitchFamily="2" charset="0"/>
              </a:rPr>
              <a:t>~ </a:t>
            </a:r>
            <a:endParaRPr lang="en-US" b="1" dirty="0">
              <a:latin typeface="DevLys 010" pitchFamily="2" charset="0"/>
            </a:endParaRPr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381000" y="1447802"/>
          <a:ext cx="8153399" cy="3062295"/>
        </p:xfrm>
        <a:graphic>
          <a:graphicData uri="http://schemas.openxmlformats.org/drawingml/2006/table">
            <a:tbl>
              <a:tblPr/>
              <a:tblGrid>
                <a:gridCol w="1533807"/>
                <a:gridCol w="3309796"/>
                <a:gridCol w="3309796"/>
              </a:tblGrid>
              <a:tr h="830248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ftyk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izkIr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 dh la[;k</a:t>
                      </a:r>
                      <a:endParaRPr lang="en-US" sz="2800" b="1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'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ks"k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+mn-lt"/>
                        </a:rPr>
                        <a:t>“P” 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 pitchFamily="2" charset="0"/>
                        </a:rPr>
                        <a:t>lhjht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 pitchFamily="2" charset="0"/>
                        </a:rPr>
                        <a:t> dh     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1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2800" b="1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311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gks’kaxkckn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gridSpan="2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Mh-,e-,e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vHkh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rd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okil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ugha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Hksth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xbZ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gS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-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hMerge="1"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2800" b="0" i="0" u="none" strike="noStrike" dirty="0" smtClean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311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gjnk</a:t>
                      </a: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457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10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  <a:tr h="733110">
                <a:tc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 smtClean="0">
                          <a:solidFill>
                            <a:srgbClr val="000000"/>
                          </a:solidFill>
                          <a:latin typeface="DevLys 010"/>
                        </a:rPr>
                        <a:t>cSrwy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455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t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2800" b="0" i="0" u="none" strike="noStrike" dirty="0" smtClean="0">
                          <a:solidFill>
                            <a:srgbClr val="FF0000"/>
                          </a:solidFill>
                          <a:latin typeface="DevLys 010"/>
                        </a:rPr>
                        <a:t>03</a:t>
                      </a:r>
                    </a:p>
                  </a:txBody>
                  <a:tcPr marL="9525" marR="9525" marT="9525" marB="0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-152400"/>
            <a:ext cx="8458200" cy="1143000"/>
          </a:xfrm>
        </p:spPr>
        <p:txBody>
          <a:bodyPr>
            <a:normAutofit fontScale="90000"/>
          </a:bodyPr>
          <a:lstStyle/>
          <a:p>
            <a:r>
              <a:rPr lang="en-US" b="1" dirty="0" err="1" smtClean="0">
                <a:latin typeface="DevLys 010" pitchFamily="2" charset="0"/>
              </a:rPr>
              <a:t>izh&amp;,Q-,y-lh</a:t>
            </a:r>
            <a:r>
              <a:rPr lang="en-US" b="1" dirty="0" smtClean="0">
                <a:latin typeface="DevLys 010" pitchFamily="2" charset="0"/>
              </a:rPr>
              <a:t>- ,</a:t>
            </a:r>
            <a:r>
              <a:rPr lang="en-US" b="1" dirty="0" err="1" smtClean="0">
                <a:latin typeface="DevLys 010" pitchFamily="2" charset="0"/>
              </a:rPr>
              <a:t>oa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izf'k</a:t>
            </a:r>
            <a:r>
              <a:rPr lang="en-US" b="1" dirty="0" smtClean="0">
                <a:latin typeface="DevLys 010" pitchFamily="2" charset="0"/>
              </a:rPr>
              <a:t>{</a:t>
            </a:r>
            <a:r>
              <a:rPr lang="en-US" b="1" dirty="0" err="1" smtClean="0">
                <a:latin typeface="DevLys 010" pitchFamily="2" charset="0"/>
              </a:rPr>
              <a:t>k.k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gsrq</a:t>
            </a:r>
            <a:r>
              <a:rPr lang="en-US" b="1" dirty="0" smtClean="0">
                <a:latin typeface="DevLys 010" pitchFamily="2" charset="0"/>
              </a:rPr>
              <a:t> </a:t>
            </a:r>
            <a:r>
              <a:rPr lang="en-US" b="1" dirty="0" err="1" smtClean="0">
                <a:latin typeface="DevLys 010" pitchFamily="2" charset="0"/>
              </a:rPr>
              <a:t>Mh-,e-,e</a:t>
            </a:r>
            <a:r>
              <a:rPr lang="en-US" b="1" dirty="0" smtClean="0">
                <a:latin typeface="DevLys 010" pitchFamily="2" charset="0"/>
              </a:rPr>
              <a:t>- </a:t>
            </a:r>
            <a:r>
              <a:rPr lang="en-US" b="1" dirty="0" err="1" smtClean="0">
                <a:latin typeface="DevLys 010" pitchFamily="2" charset="0"/>
              </a:rPr>
              <a:t>iznk;xh</a:t>
            </a:r>
            <a:r>
              <a:rPr lang="en-US" b="1" dirty="0" smtClean="0">
                <a:latin typeface="DevLys 010" pitchFamily="2" charset="0"/>
              </a:rPr>
              <a:t> </a:t>
            </a:r>
            <a:endParaRPr lang="en-US" b="1" dirty="0">
              <a:latin typeface="DevLys 010" pitchFamily="2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8763000" cy="5562600"/>
          </a:xfrm>
        </p:spPr>
        <p:txBody>
          <a:bodyPr>
            <a:normAutofit fontScale="92500" lnSpcReduction="20000"/>
          </a:bodyPr>
          <a:lstStyle/>
          <a:p>
            <a:pPr lvl="0" algn="just"/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iwoZ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ftyksa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iznk</a:t>
            </a:r>
            <a:r>
              <a:rPr lang="en-US" dirty="0" smtClean="0">
                <a:latin typeface="DevLys 010" pitchFamily="2" charset="0"/>
              </a:rPr>
              <a:t>; dh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3000" dirty="0" smtClean="0"/>
              <a:t>P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3000" dirty="0" smtClean="0"/>
              <a:t>MPD</a:t>
            </a:r>
            <a:r>
              <a:rPr lang="en-US" dirty="0" smtClean="0"/>
              <a:t> </a:t>
            </a:r>
            <a:r>
              <a:rPr lang="en-US" dirty="0" err="1" smtClean="0">
                <a:latin typeface="DevLys 010" pitchFamily="2" charset="0"/>
              </a:rPr>
              <a:t>lhjht</a:t>
            </a:r>
            <a:r>
              <a:rPr lang="en-US" dirty="0" smtClean="0">
                <a:latin typeface="DevLys 010" pitchFamily="2" charset="0"/>
              </a:rPr>
              <a:t>+ dh </a:t>
            </a:r>
            <a:r>
              <a:rPr lang="en-US" sz="3000" dirty="0" smtClean="0"/>
              <a:t>Unused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Mh-,e-,e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fofHké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ftyksa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okfil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cqyk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gSA</a:t>
            </a:r>
            <a:r>
              <a:rPr lang="en-US" dirty="0" smtClean="0">
                <a:latin typeface="DevLys 010" pitchFamily="2" charset="0"/>
              </a:rPr>
              <a:t> ;fn </a:t>
            </a:r>
            <a:r>
              <a:rPr lang="en-US" dirty="0" err="1" smtClean="0">
                <a:latin typeface="DevLys 010" pitchFamily="2" charset="0"/>
              </a:rPr>
              <a:t>vkids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mDr</a:t>
            </a:r>
            <a:r>
              <a:rPr lang="en-US" dirty="0" smtClean="0">
                <a:latin typeface="DevLys 010" pitchFamily="2" charset="0"/>
              </a:rPr>
              <a:t> Js.kh dh </a:t>
            </a:r>
            <a:r>
              <a:rPr lang="en-US" dirty="0" err="1" smtClean="0">
                <a:latin typeface="DevLys 010" pitchFamily="2" charset="0"/>
              </a:rPr>
              <a:t>Mh-,e-,e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okil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rRdky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okil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tkuk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lqfuf’pr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djsa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ekg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vizSy</a:t>
            </a:r>
            <a:r>
              <a:rPr lang="en-US" dirty="0" smtClean="0">
                <a:latin typeface="DevLys 010" pitchFamily="2" charset="0"/>
              </a:rPr>
              <a:t> 2018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dh </a:t>
            </a:r>
            <a:r>
              <a:rPr lang="en-US" dirty="0" err="1" smtClean="0">
                <a:latin typeface="DevLys 010" pitchFamily="2" charset="0"/>
              </a:rPr>
              <a:t>DokfyVh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tkap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gsrq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ekLVj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VªsulZ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izf’k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bZ-Ogh-,e</a:t>
            </a:r>
            <a:r>
              <a:rPr lang="en-US" dirty="0" smtClean="0">
                <a:latin typeface="DevLys 010" pitchFamily="2" charset="0"/>
              </a:rPr>
              <a:t>- dh </a:t>
            </a:r>
            <a:r>
              <a:rPr lang="en-US" dirty="0" err="1" smtClean="0">
                <a:latin typeface="DevLys 010" pitchFamily="2" charset="0"/>
              </a:rPr>
              <a:t>izh&amp;,Q-,y-lh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fy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vk;ksx</a:t>
            </a:r>
            <a:r>
              <a:rPr lang="en-US" dirty="0" smtClean="0">
                <a:latin typeface="DevLys 010" pitchFamily="2" charset="0"/>
              </a:rPr>
              <a:t> }</a:t>
            </a:r>
            <a:r>
              <a:rPr lang="en-US" dirty="0" err="1" smtClean="0">
                <a:latin typeface="DevLys 010" pitchFamily="2" charset="0"/>
              </a:rPr>
              <a:t>kjk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ftyksa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Mh-,e-,e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iznk</a:t>
            </a:r>
            <a:r>
              <a:rPr lang="en-US" dirty="0" smtClean="0">
                <a:latin typeface="DevLys 010" pitchFamily="2" charset="0"/>
              </a:rPr>
              <a:t>; dh </a:t>
            </a:r>
            <a:r>
              <a:rPr lang="en-US" dirty="0" err="1" smtClean="0">
                <a:latin typeface="DevLys 010" pitchFamily="2" charset="0"/>
              </a:rPr>
              <a:t>tk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jgh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izR;sd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Mh-,e-,e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dks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yky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jax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smtClean="0"/>
              <a:t>“T” </a:t>
            </a:r>
            <a:r>
              <a:rPr lang="en-US" dirty="0" err="1" smtClean="0">
                <a:latin typeface="DevLys 010" pitchFamily="2" charset="0"/>
              </a:rPr>
              <a:t>bZ;jekdZ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x;k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gS</a:t>
            </a:r>
            <a:r>
              <a:rPr lang="en-US" dirty="0" smtClean="0">
                <a:latin typeface="DevLys 010" pitchFamily="2" charset="0"/>
              </a:rPr>
              <a:t>-</a:t>
            </a:r>
          </a:p>
          <a:p>
            <a:pPr algn="just"/>
            <a:r>
              <a:rPr lang="en-US" dirty="0" smtClean="0"/>
              <a:t>“T” </a:t>
            </a:r>
            <a:r>
              <a:rPr lang="en-US" dirty="0" err="1" smtClean="0">
                <a:latin typeface="DevLys 010" pitchFamily="2" charset="0"/>
              </a:rPr>
              <a:t>bZ;jekdZ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xbZ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Mh-,e-,e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dk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iz;ksx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dk;ksZa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ugha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</a:t>
            </a:r>
            <a:r>
              <a:rPr lang="en-US" dirty="0" smtClean="0">
                <a:latin typeface="DevLys 010" pitchFamily="2" charset="0"/>
              </a:rPr>
              <a:t>,- </a:t>
            </a:r>
            <a:r>
              <a:rPr lang="en-US" dirty="0" err="1" smtClean="0">
                <a:latin typeface="DevLys 010" pitchFamily="2" charset="0"/>
              </a:rPr>
              <a:t>dsoy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izh&amp;,Q-,y-lh</a:t>
            </a:r>
            <a:r>
              <a:rPr lang="en-US" dirty="0" smtClean="0">
                <a:latin typeface="DevLys 010" pitchFamily="2" charset="0"/>
              </a:rPr>
              <a:t>- ,</a:t>
            </a:r>
            <a:r>
              <a:rPr lang="en-US" dirty="0" err="1" smtClean="0">
                <a:latin typeface="DevLys 010" pitchFamily="2" charset="0"/>
              </a:rPr>
              <a:t>oa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izf’k</a:t>
            </a:r>
            <a:r>
              <a:rPr lang="en-US" dirty="0" smtClean="0">
                <a:latin typeface="DevLys 010" pitchFamily="2" charset="0"/>
              </a:rPr>
              <a:t>{</a:t>
            </a:r>
            <a:r>
              <a:rPr lang="en-US" dirty="0" err="1" smtClean="0">
                <a:latin typeface="DevLys 010" pitchFamily="2" charset="0"/>
              </a:rPr>
              <a:t>k.k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dk;Z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/>
              <a:t> </a:t>
            </a:r>
            <a:r>
              <a:rPr lang="en-US" dirty="0" err="1" smtClean="0">
                <a:latin typeface="DevLys 010" pitchFamily="2" charset="0"/>
              </a:rPr>
              <a:t>fd;k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</a:t>
            </a:r>
            <a:r>
              <a:rPr lang="en-US" dirty="0" smtClean="0">
                <a:latin typeface="DevLys 010" pitchFamily="2" charset="0"/>
              </a:rPr>
              <a:t>,-</a:t>
            </a:r>
          </a:p>
          <a:p>
            <a:pPr algn="just"/>
            <a:r>
              <a:rPr lang="en-US" dirty="0" err="1" smtClean="0">
                <a:latin typeface="DevLys 010" pitchFamily="2" charset="0"/>
              </a:rPr>
              <a:t>vkxkeh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fuokZpuksa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sz="2600" dirty="0" smtClean="0"/>
              <a:t>MPD300001</a:t>
            </a:r>
            <a:r>
              <a:rPr lang="en-US" dirty="0" smtClean="0"/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izkjaHk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ubZ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lhjht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Mh-,e-,e</a:t>
            </a:r>
            <a:r>
              <a:rPr lang="en-US" dirty="0" smtClean="0">
                <a:latin typeface="DevLys 010" pitchFamily="2" charset="0"/>
              </a:rPr>
              <a:t>- </a:t>
            </a:r>
            <a:r>
              <a:rPr lang="en-US" dirty="0" err="1" smtClean="0">
                <a:latin typeface="DevLys 010" pitchFamily="2" charset="0"/>
              </a:rPr>
              <a:t>iz;ksx</a:t>
            </a:r>
            <a:r>
              <a:rPr lang="en-US" dirty="0" smtClean="0">
                <a:latin typeface="DevLys 010" pitchFamily="2" charset="0"/>
              </a:rPr>
              <a:t> dh </a:t>
            </a:r>
            <a:r>
              <a:rPr lang="en-US" dirty="0" err="1" smtClean="0">
                <a:latin typeface="DevLys 010" pitchFamily="2" charset="0"/>
              </a:rPr>
              <a:t>tk,xh</a:t>
            </a:r>
            <a:r>
              <a:rPr lang="en-US" dirty="0" smtClean="0">
                <a:latin typeface="DevLys 010" pitchFamily="2" charset="0"/>
              </a:rPr>
              <a:t>] </a:t>
            </a:r>
            <a:r>
              <a:rPr lang="en-US" dirty="0" err="1" smtClean="0">
                <a:latin typeface="DevLys 010" pitchFamily="2" charset="0"/>
              </a:rPr>
              <a:t>ftldh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iznk;xh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ds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laca</a:t>
            </a:r>
            <a:r>
              <a:rPr lang="en-US" dirty="0" smtClean="0">
                <a:latin typeface="DevLys 010" pitchFamily="2" charset="0"/>
              </a:rPr>
              <a:t>/k </a:t>
            </a:r>
            <a:r>
              <a:rPr lang="en-US" dirty="0" err="1" smtClean="0">
                <a:latin typeface="DevLys 010" pitchFamily="2" charset="0"/>
              </a:rPr>
              <a:t>esa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i`Fkd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ls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funsZ’k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tkjh</a:t>
            </a:r>
            <a:r>
              <a:rPr lang="en-US" dirty="0" smtClean="0">
                <a:latin typeface="DevLys 010" pitchFamily="2" charset="0"/>
              </a:rPr>
              <a:t> </a:t>
            </a:r>
            <a:r>
              <a:rPr lang="en-US" dirty="0" err="1" smtClean="0">
                <a:latin typeface="DevLys 010" pitchFamily="2" charset="0"/>
              </a:rPr>
              <a:t>fd</a:t>
            </a:r>
            <a:r>
              <a:rPr lang="en-US" dirty="0" smtClean="0">
                <a:latin typeface="DevLys 010" pitchFamily="2" charset="0"/>
              </a:rPr>
              <a:t>, </a:t>
            </a:r>
            <a:r>
              <a:rPr lang="en-US" dirty="0" err="1" smtClean="0">
                <a:latin typeface="DevLys 010" pitchFamily="2" charset="0"/>
              </a:rPr>
              <a:t>tk,axs</a:t>
            </a:r>
            <a:r>
              <a:rPr lang="en-US" dirty="0" smtClean="0">
                <a:latin typeface="DevLys 010" pitchFamily="2" charset="0"/>
              </a:rPr>
              <a:t>-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28600" y="2362200"/>
            <a:ext cx="8458200" cy="1447800"/>
          </a:xfrm>
        </p:spPr>
        <p:txBody>
          <a:bodyPr>
            <a:normAutofit/>
          </a:bodyPr>
          <a:lstStyle/>
          <a:p>
            <a:r>
              <a:rPr lang="hi-IN" dirty="0" smtClean="0"/>
              <a:t>जिलों को प्री-एफएलसी एवं प्रशिक्षण हेतु </a:t>
            </a:r>
            <a:r>
              <a:rPr lang="en-US" dirty="0" smtClean="0"/>
              <a:t>DMM </a:t>
            </a:r>
            <a:r>
              <a:rPr lang="hi-IN" dirty="0" smtClean="0"/>
              <a:t>("</a:t>
            </a:r>
            <a:r>
              <a:rPr lang="en-US" dirty="0" smtClean="0"/>
              <a:t>T") </a:t>
            </a:r>
            <a:r>
              <a:rPr lang="hi-IN" dirty="0" smtClean="0"/>
              <a:t>का आवंटन 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609600"/>
          <a:ext cx="8686800" cy="5535345"/>
        </p:xfrm>
        <a:graphic>
          <a:graphicData uri="http://schemas.openxmlformats.org/drawingml/2006/table">
            <a:tbl>
              <a:tblPr/>
              <a:tblGrid>
                <a:gridCol w="1348216"/>
                <a:gridCol w="1511636"/>
                <a:gridCol w="1511636"/>
                <a:gridCol w="1210332"/>
                <a:gridCol w="1552490"/>
                <a:gridCol w="1552490"/>
              </a:tblGrid>
              <a:tr h="33688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i-IN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संभाग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i-IN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जिला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i-IN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प्रशिक्षण हेतु आरक्षित 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EVM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hi-IN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आवंटित "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T" </a:t>
                      </a:r>
                      <a:r>
                        <a:rPr lang="hi-IN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मार्क्ड 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DMM 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i-IN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संख्या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i-IN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से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i-IN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तक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84">
                <a:tc rowSpan="9"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bankSj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bankSj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160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150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199851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200000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&gt;</a:t>
                      </a:r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kcqvk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60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223931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224030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vyhjktiqj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80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224501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224600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/</a:t>
                      </a:r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kkj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130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150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155101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155200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8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 </a:t>
                      </a:r>
                    </a:p>
                  </a:txBody>
                  <a:tcPr marL="8556" marR="8556" marT="8556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176026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176075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[kjxkSu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110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224601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224700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cM+okuh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70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224701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224800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[k.Mok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70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224801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224900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cqjgkuiqj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30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80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224041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224120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1" y="381000"/>
          <a:ext cx="8762998" cy="5833799"/>
        </p:xfrm>
        <a:graphic>
          <a:graphicData uri="http://schemas.openxmlformats.org/drawingml/2006/table">
            <a:tbl>
              <a:tblPr/>
              <a:tblGrid>
                <a:gridCol w="1361643"/>
                <a:gridCol w="1526693"/>
                <a:gridCol w="1526693"/>
                <a:gridCol w="1222383"/>
                <a:gridCol w="1562793"/>
                <a:gridCol w="1562793"/>
              </a:tblGrid>
              <a:tr h="3606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i-IN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संभाग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i-IN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जिला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i-IN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प्रशिक्षण हेतु आरक्षित 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EVM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hi-IN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आवंटित "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T" </a:t>
                      </a:r>
                      <a:r>
                        <a:rPr lang="hi-IN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मार्क्ड 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DMM 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205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i-IN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संख्या</a:t>
                      </a:r>
                    </a:p>
                  </a:txBody>
                  <a:tcPr marL="9373" marR="9373" marT="93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i-IN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से</a:t>
                      </a:r>
                    </a:p>
                  </a:txBody>
                  <a:tcPr marL="9373" marR="9373" marT="93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i-IN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तक</a:t>
                      </a:r>
                    </a:p>
                  </a:txBody>
                  <a:tcPr marL="9373" marR="9373" marT="93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902">
                <a:tc rowSpan="7"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mTtSu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373" marR="9373" marT="93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mTtSu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193301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193400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9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Ukhep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50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80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193801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193880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9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jryke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70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193401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193500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9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'kktkiqj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60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193501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193600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9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vkxj&amp;ekyok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40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80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210321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210400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9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eanlkSj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80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193601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193700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9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nsokl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80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193701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193800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902">
                <a:tc rowSpan="3"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'</a:t>
                      </a:r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kgMksy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'</a:t>
                      </a:r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kgMksy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176351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176450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9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vuwiiqj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60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225901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226000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9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mefj;k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40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80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155211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155290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304800"/>
          <a:ext cx="8686800" cy="6190933"/>
        </p:xfrm>
        <a:graphic>
          <a:graphicData uri="http://schemas.openxmlformats.org/drawingml/2006/table">
            <a:tbl>
              <a:tblPr/>
              <a:tblGrid>
                <a:gridCol w="1348216"/>
                <a:gridCol w="1511636"/>
                <a:gridCol w="1511636"/>
                <a:gridCol w="1210332"/>
                <a:gridCol w="1552490"/>
                <a:gridCol w="1552490"/>
              </a:tblGrid>
              <a:tr h="33688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i-IN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संभाग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i-IN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जिला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i-IN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प्रशिक्षण हेतु आरक्षित 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EVM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hi-IN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आवंटित "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T" </a:t>
                      </a:r>
                      <a:r>
                        <a:rPr lang="hi-IN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मार्क्ड 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DMM 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i-IN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संख्या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i-IN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से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i-IN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तक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84">
                <a:tc rowSpan="6"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Hkksiky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Hkksiky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140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150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175601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175750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Lkhgksj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80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198101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198200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fofn'kk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90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198201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198300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jktx&lt;+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90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219801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219900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jk;lsu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70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201901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201950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223851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223900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84">
                <a:tc rowSpan="4"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ueZnkiqje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8556" marR="8556" marT="8556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gks'kaxkckn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70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220901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221000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gjnk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60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218221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218270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218551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218600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cSrwy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90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223101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223200</a:t>
                      </a:r>
                    </a:p>
                  </a:txBody>
                  <a:tcPr marL="8556" marR="8556" marT="8556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52401" y="609600"/>
          <a:ext cx="8762998" cy="5692677"/>
        </p:xfrm>
        <a:graphic>
          <a:graphicData uri="http://schemas.openxmlformats.org/drawingml/2006/table">
            <a:tbl>
              <a:tblPr/>
              <a:tblGrid>
                <a:gridCol w="1361643"/>
                <a:gridCol w="1526693"/>
                <a:gridCol w="1526693"/>
                <a:gridCol w="1222383"/>
                <a:gridCol w="1562793"/>
                <a:gridCol w="1562793"/>
              </a:tblGrid>
              <a:tr h="3606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i-IN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संभाग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i-IN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जिला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i-IN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प्रशिक्षण हेतु आरक्षित 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EVM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hi-IN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आवंटित "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T" </a:t>
                      </a:r>
                      <a:r>
                        <a:rPr lang="hi-IN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मार्क्ड </a:t>
                      </a:r>
                      <a:r>
                        <a:rPr lang="en-US" sz="2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DMM 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42205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i-IN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संख्या</a:t>
                      </a:r>
                    </a:p>
                  </a:txBody>
                  <a:tcPr marL="9373" marR="9373" marT="93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i-IN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से</a:t>
                      </a:r>
                    </a:p>
                  </a:txBody>
                  <a:tcPr marL="9373" marR="9373" marT="93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i-IN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तक</a:t>
                      </a:r>
                    </a:p>
                  </a:txBody>
                  <a:tcPr marL="9373" marR="9373" marT="9373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902">
                <a:tc rowSpan="3"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pEcy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373" marR="9373" marT="93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eqjSuk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176801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176900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9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';ksiqj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40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80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176701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176780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9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fHk.M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187501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187600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902">
                <a:tc rowSpan="5">
                  <a:txBody>
                    <a:bodyPr/>
                    <a:lstStyle/>
                    <a:p>
                      <a:pPr algn="ctr" fontAlgn="t"/>
                      <a:r>
                        <a:rPr lang="en-US" sz="32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Xokfy;j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373" marR="9373" marT="9373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Xokfy;j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187601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187700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9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f'koiqjh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187901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188000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9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nfr;k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90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193101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193200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9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Xkquk</a:t>
                      </a:r>
                      <a:endParaRPr lang="en-US" sz="32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70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193201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193300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390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v'kksduxj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50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32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80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176901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176980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598" y="152400"/>
          <a:ext cx="8610604" cy="6388285"/>
        </p:xfrm>
        <a:graphic>
          <a:graphicData uri="http://schemas.openxmlformats.org/drawingml/2006/table">
            <a:tbl>
              <a:tblPr/>
              <a:tblGrid>
                <a:gridCol w="1470710"/>
                <a:gridCol w="1470710"/>
                <a:gridCol w="1470710"/>
                <a:gridCol w="1177560"/>
                <a:gridCol w="1510457"/>
                <a:gridCol w="1510457"/>
              </a:tblGrid>
              <a:tr h="24911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i-IN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संभाग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i-IN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जिला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i-IN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प्रशिक्षण हेतु आरक्षित 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EVM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hi-IN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आवंटित "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T" </a:t>
                      </a:r>
                      <a:r>
                        <a:rPr lang="hi-IN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मार्क्ड </a:t>
                      </a:r>
                      <a:r>
                        <a:rPr lang="en-US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DMM 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1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i-IN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संख्या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i-IN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से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i-IN" sz="18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तक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115">
                <a:tc rowSpan="10">
                  <a:txBody>
                    <a:bodyPr/>
                    <a:lstStyle/>
                    <a:p>
                      <a:pPr algn="ctr" fontAlgn="t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tcyiqj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6252" marR="6252" marT="6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Tkcyiqj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150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176101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176150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1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176201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176300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1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dVuh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80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225201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225300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1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ujflagiqj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110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225301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225400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1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fNUnokM+k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smtClean="0">
                          <a:solidFill>
                            <a:srgbClr val="000000"/>
                          </a:solidFill>
                          <a:latin typeface="DevLys 010"/>
                        </a:rPr>
                        <a:t>120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150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176501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176550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1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176601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176700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1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flouh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110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225401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225500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1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ckyk?kkV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110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225501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225600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1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e.Myk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80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225601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225700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1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fM.MkSjh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50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80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223541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223620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115">
                <a:tc rowSpan="6">
                  <a:txBody>
                    <a:bodyPr/>
                    <a:lstStyle/>
                    <a:p>
                      <a:pPr algn="ctr" fontAlgn="t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jhok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6252" marR="6252" marT="6252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jhok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140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150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195001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195050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1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198001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198100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1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lruk</a:t>
                      </a:r>
                      <a:endParaRPr lang="en-US" sz="24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140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150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210701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210800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1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212951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213000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1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Lkh/kh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60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225701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225800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49115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flaxjksyh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60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225801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225900</a:t>
                      </a:r>
                    </a:p>
                  </a:txBody>
                  <a:tcPr marL="6252" marR="6252" marT="6252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/>
          <p:cNvGraphicFramePr>
            <a:graphicFrameLocks noGrp="1"/>
          </p:cNvGraphicFramePr>
          <p:nvPr/>
        </p:nvGraphicFramePr>
        <p:xfrm>
          <a:off x="228600" y="625644"/>
          <a:ext cx="8686800" cy="4394683"/>
        </p:xfrm>
        <a:graphic>
          <a:graphicData uri="http://schemas.openxmlformats.org/drawingml/2006/table">
            <a:tbl>
              <a:tblPr/>
              <a:tblGrid>
                <a:gridCol w="1348216"/>
                <a:gridCol w="1511636"/>
                <a:gridCol w="1511636"/>
                <a:gridCol w="1210332"/>
                <a:gridCol w="1552490"/>
                <a:gridCol w="1552490"/>
              </a:tblGrid>
              <a:tr h="336884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i-IN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संभाग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i-IN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जिला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hi-IN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प्रशिक्षण हेतु आरक्षित 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EVM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ctr" fontAlgn="ctr"/>
                      <a:r>
                        <a:rPr lang="hi-IN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आवंटित "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T" </a:t>
                      </a:r>
                      <a:r>
                        <a:rPr lang="hi-IN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मार्क्ड </a:t>
                      </a:r>
                      <a:r>
                        <a:rPr lang="en-US" sz="24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DMM 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i-IN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संख्या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i-IN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से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hi-IN" sz="2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तक</a:t>
                      </a:r>
                    </a:p>
                  </a:txBody>
                  <a:tcPr marL="9373" marR="9373" marT="9373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84">
                <a:tc rowSpan="7">
                  <a:txBody>
                    <a:bodyPr/>
                    <a:lstStyle/>
                    <a:p>
                      <a:pPr algn="ctr" fontAlgn="t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lkxj</a:t>
                      </a:r>
                      <a:endParaRPr lang="en-US" sz="28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lkxj</a:t>
                      </a: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217901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218000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214151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214200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 err="1">
                          <a:solidFill>
                            <a:srgbClr val="000000"/>
                          </a:solidFill>
                          <a:latin typeface="DevLys 010"/>
                        </a:rPr>
                        <a:t>Vhdex</a:t>
                      </a:r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&lt;+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90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224901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225000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iUuk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110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225001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225100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Nrjiqj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225101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225200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>
                          <a:solidFill>
                            <a:srgbClr val="000000"/>
                          </a:solidFill>
                          <a:latin typeface="DevLys 010"/>
                        </a:rPr>
                        <a:t>neksg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70</a:t>
                      </a:r>
                    </a:p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800" b="0" i="0" u="none" strike="noStrike" dirty="0">
                          <a:solidFill>
                            <a:srgbClr val="000000"/>
                          </a:solidFill>
                          <a:latin typeface="DevLys 010"/>
                        </a:rPr>
                        <a:t>100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223301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223350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36884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pPr algn="ctr" fontAlgn="ctr"/>
                      <a:endParaRPr lang="en-US" sz="2000" b="0" i="0" u="none" strike="noStrike" dirty="0">
                        <a:solidFill>
                          <a:srgbClr val="000000"/>
                        </a:solidFill>
                        <a:latin typeface="DevLys 01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223481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400" b="0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223530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667000"/>
            <a:ext cx="8229600" cy="1143000"/>
          </a:xfrm>
        </p:spPr>
        <p:txBody>
          <a:bodyPr>
            <a:noAutofit/>
          </a:bodyPr>
          <a:lstStyle/>
          <a:p>
            <a:r>
              <a:rPr lang="en-US" sz="19900" b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DevLys 010" pitchFamily="2" charset="0"/>
              </a:rPr>
              <a:t>/</a:t>
            </a:r>
            <a:r>
              <a:rPr lang="en-US" sz="19900" b="1" dirty="0" err="1" smtClean="0">
                <a:solidFill>
                  <a:schemeClr val="tx1">
                    <a:lumMod val="75000"/>
                    <a:lumOff val="25000"/>
                  </a:schemeClr>
                </a:solidFill>
                <a:latin typeface="DevLys 010" pitchFamily="2" charset="0"/>
              </a:rPr>
              <a:t>kU;okn</a:t>
            </a:r>
            <a:endParaRPr lang="en-US" sz="19900" b="1" dirty="0">
              <a:solidFill>
                <a:schemeClr val="tx1">
                  <a:lumMod val="75000"/>
                  <a:lumOff val="25000"/>
                </a:schemeClr>
              </a:solidFill>
              <a:latin typeface="DevLys 01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458</TotalTime>
  <Words>3376</Words>
  <Application>Microsoft Office PowerPoint</Application>
  <PresentationFormat>On-screen Show (4:3)</PresentationFormat>
  <Paragraphs>1606</Paragraphs>
  <Slides>37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37</vt:i4>
      </vt:variant>
    </vt:vector>
  </HeadingPairs>
  <TitlesOfParts>
    <vt:vector size="38" baseType="lpstr">
      <vt:lpstr>Office Theme</vt:lpstr>
      <vt:lpstr> bZ-Ogh-,e- osfjfQds'ku  leh{kk cSBd  ekpZ 2018 </vt:lpstr>
      <vt:lpstr>bZ-Ogh-,e- osfjfQds’ku dh vkWuykbZu izfof"V ifji= Øekad 150] fnukad 13-02-18</vt:lpstr>
      <vt:lpstr>pEcy laHkkx</vt:lpstr>
      <vt:lpstr>Xokfy;j laHkkx</vt:lpstr>
      <vt:lpstr>mTtSu laHkkx</vt:lpstr>
      <vt:lpstr>Hkksiky laHkkx</vt:lpstr>
      <vt:lpstr>ueZnkiqje laHkkx</vt:lpstr>
      <vt:lpstr>lkxj laHkkx</vt:lpstr>
      <vt:lpstr>jhok laHkkx</vt:lpstr>
      <vt:lpstr>bankSj laHkkx</vt:lpstr>
      <vt:lpstr>tcyiqj laHkkx</vt:lpstr>
      <vt:lpstr>'kgMksy laHkkx</vt:lpstr>
      <vt:lpstr>EVM dh DokfyVh tk¡p   ¼ izh ,Q-,y-lh- ½</vt:lpstr>
      <vt:lpstr>ifji= Øekad&amp;191 fnukad 12-03-18</vt:lpstr>
      <vt:lpstr>ifji= Øekad 191] fnukad 12-03-18</vt:lpstr>
      <vt:lpstr>vk;ksx eq[;ky; ij izf’k{k.k dk;ZØe</vt:lpstr>
      <vt:lpstr>izh ,Q-,y-lh- gsrq ftys ls visf{kr dk;Zokgh</vt:lpstr>
      <vt:lpstr>Mh-,e-,e- dh vk;ksx eq[;ky; ij izkfIr ifji= Øekad 165] fnukad 20-02-2018</vt:lpstr>
      <vt:lpstr>cM+okuh ftys }kjk 07 ux “P” lhjht dh Mh-,e-,e- ljiap ds mifuokZpu&amp;o"kZ 2014 esa iz;ksx dh xbZ gS-</vt:lpstr>
      <vt:lpstr>Slide 20</vt:lpstr>
      <vt:lpstr>laHkkx&amp;’kgMksy</vt:lpstr>
      <vt:lpstr>laHkkx&amp;Hkksiky</vt:lpstr>
      <vt:lpstr>laHkkx&amp;lkxj </vt:lpstr>
      <vt:lpstr>laHkkx&amp;tcyiqj </vt:lpstr>
      <vt:lpstr>laHkkx&amp;jhok </vt:lpstr>
      <vt:lpstr>laHkkx&amp;pEcy </vt:lpstr>
      <vt:lpstr>laHkkx&amp;Xokfy;j </vt:lpstr>
      <vt:lpstr>laHkkx&amp;ueZnkiqje~ </vt:lpstr>
      <vt:lpstr>izh&amp;,Q-,y-lh- ,oa izf'k{k.k gsrq Mh-,e-,e- iznk;xh </vt:lpstr>
      <vt:lpstr>जिलों को प्री-एफएलसी एवं प्रशिक्षण हेतु DMM ("T") का आवंटन </vt:lpstr>
      <vt:lpstr>Slide 31</vt:lpstr>
      <vt:lpstr>Slide 32</vt:lpstr>
      <vt:lpstr>Slide 33</vt:lpstr>
      <vt:lpstr>Slide 34</vt:lpstr>
      <vt:lpstr>Slide 35</vt:lpstr>
      <vt:lpstr>Slide 36</vt:lpstr>
      <vt:lpstr>/kU;okn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 ernkrk lwph okf"kZd iqujh{k.k 2018  izf'k{k.k </dc:title>
  <dc:creator>deepak sir</dc:creator>
  <cp:lastModifiedBy>lenovo</cp:lastModifiedBy>
  <cp:revision>14</cp:revision>
  <dcterms:created xsi:type="dcterms:W3CDTF">2018-03-16T05:17:39Z</dcterms:created>
  <dcterms:modified xsi:type="dcterms:W3CDTF">2018-03-23T10:47:23Z</dcterms:modified>
</cp:coreProperties>
</file>